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61" r:id="rId2"/>
    <p:sldId id="280" r:id="rId3"/>
    <p:sldId id="263" r:id="rId4"/>
    <p:sldId id="283" r:id="rId5"/>
    <p:sldId id="265" r:id="rId6"/>
    <p:sldId id="284" r:id="rId7"/>
    <p:sldId id="278" r:id="rId8"/>
    <p:sldId id="267" r:id="rId9"/>
    <p:sldId id="276" r:id="rId10"/>
    <p:sldId id="275" r:id="rId11"/>
    <p:sldId id="274" r:id="rId12"/>
    <p:sldId id="271" r:id="rId13"/>
    <p:sldId id="273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Сапалық құрамы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FF1-4EAB-8697-D154E1AA900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FF1-4EAB-8697-D154E1AA900F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  <a:sp3d>
                <a:contourClr>
                  <a:schemeClr val="tx2">
                    <a:lumMod val="50000"/>
                    <a:lumOff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FF1-4EAB-8697-D154E1AA900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FF1-4EAB-8697-D154E1AA900F}"/>
              </c:ext>
            </c:extLst>
          </c:dPt>
          <c:dLbls>
            <c:dLbl>
              <c:idx val="0"/>
              <c:layout>
                <c:manualLayout>
                  <c:x val="-0.10948518153980752"/>
                  <c:y val="6.6246816515959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F1-4EAB-8697-D154E1AA900F}"/>
                </c:ext>
              </c:extLst>
            </c:dLbl>
            <c:dLbl>
              <c:idx val="1"/>
              <c:layout>
                <c:manualLayout>
                  <c:x val="-7.8104130212890061E-2"/>
                  <c:y val="-0.285515258538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FF1-4EAB-8697-D154E1AA900F}"/>
                </c:ext>
              </c:extLst>
            </c:dLbl>
            <c:dLbl>
              <c:idx val="2"/>
              <c:layout>
                <c:manualLayout>
                  <c:x val="0.13294391586468357"/>
                  <c:y val="3.053393793648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F1-4EAB-8697-D154E1AA900F}"/>
                </c:ext>
              </c:extLst>
            </c:dLbl>
            <c:dLbl>
              <c:idx val="3"/>
              <c:layout>
                <c:manualLayout>
                  <c:x val="3.7636792796733744E-2"/>
                  <c:y val="0.11479639012875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F1-4EAB-8697-D154E1AA9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Жоғары санатты</c:v>
                </c:pt>
                <c:pt idx="1">
                  <c:v>Бірінші санатты</c:v>
                </c:pt>
                <c:pt idx="2">
                  <c:v>Екіншің санатты</c:v>
                </c:pt>
                <c:pt idx="3">
                  <c:v>Санатсыз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1-4EAB-8697-D154E1AA9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9448910032079332E-2"/>
          <c:y val="0.86251850714280953"/>
          <c:w val="0.8629904506617524"/>
          <c:h val="0.12508510316740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C5897-B95C-4DF9-BCC8-8E0ACA3C03B3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5E911E-6618-4E88-921B-9E3A83B06727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Әдістемелік  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жұмыс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AA16F-3BC7-498F-81AA-FE2BD69D6E9D}" type="parTrans" cxnId="{A3723C6A-BBB4-445D-9074-1E8A1AF78202}">
      <dgm:prSet/>
      <dgm:spPr/>
      <dgm:t>
        <a:bodyPr/>
        <a:lstStyle/>
        <a:p>
          <a:endParaRPr lang="ru-RU"/>
        </a:p>
      </dgm:t>
    </dgm:pt>
    <dgm:pt modelId="{B608A5F2-2005-4107-8C5C-B4543316A409}" type="sibTrans" cxnId="{A3723C6A-BBB4-445D-9074-1E8A1AF78202}">
      <dgm:prSet/>
      <dgm:spPr/>
      <dgm:t>
        <a:bodyPr/>
        <a:lstStyle/>
        <a:p>
          <a:endParaRPr lang="ru-RU"/>
        </a:p>
      </dgm:t>
    </dgm:pt>
    <dgm:pt modelId="{6059F83C-3347-4EF6-B19F-55874E9599F8}">
      <dgm:prSet phldrT="[Текст]"/>
      <dgm:spPr/>
    </dgm:pt>
    <dgm:pt modelId="{FDE33233-416C-455E-8838-774130DB69E1}" type="parTrans" cxnId="{694043E6-FD12-4372-B3A9-D8350E136633}">
      <dgm:prSet/>
      <dgm:spPr/>
      <dgm:t>
        <a:bodyPr/>
        <a:lstStyle/>
        <a:p>
          <a:endParaRPr lang="ru-RU"/>
        </a:p>
      </dgm:t>
    </dgm:pt>
    <dgm:pt modelId="{6CD77357-CEAF-4E3D-B23B-047443D04D1C}" type="sibTrans" cxnId="{694043E6-FD12-4372-B3A9-D8350E136633}">
      <dgm:prSet/>
      <dgm:spPr/>
      <dgm:t>
        <a:bodyPr/>
        <a:lstStyle/>
        <a:p>
          <a:endParaRPr lang="ru-RU"/>
        </a:p>
      </dgm:t>
    </dgm:pt>
    <dgm:pt modelId="{C4FDF31E-D6CB-4088-8380-D4992ECB8C97}">
      <dgm:prSet phldrT="[Текст]"/>
      <dgm:spPr/>
      <dgm:t>
        <a:bodyPr/>
        <a:lstStyle/>
        <a:p>
          <a:endParaRPr lang="ru-RU"/>
        </a:p>
      </dgm:t>
    </dgm:pt>
    <dgm:pt modelId="{6F58479D-5C55-4CB1-B101-F5C773781EF0}" type="parTrans" cxnId="{884D4A3F-E5D4-4A77-9155-717CE8E6E67E}">
      <dgm:prSet/>
      <dgm:spPr/>
      <dgm:t>
        <a:bodyPr/>
        <a:lstStyle/>
        <a:p>
          <a:endParaRPr lang="ru-RU"/>
        </a:p>
      </dgm:t>
    </dgm:pt>
    <dgm:pt modelId="{151DA56D-E003-4EB6-8EBB-E776056E44F4}" type="sibTrans" cxnId="{884D4A3F-E5D4-4A77-9155-717CE8E6E67E}">
      <dgm:prSet/>
      <dgm:spPr/>
      <dgm:t>
        <a:bodyPr/>
        <a:lstStyle/>
        <a:p>
          <a:endParaRPr lang="ru-RU"/>
        </a:p>
      </dgm:t>
    </dgm:pt>
    <dgm:pt modelId="{A269A554-457F-45A6-A926-A0F376A8DFE9}">
      <dgm:prSet phldrT="[Текст]" phldr="1"/>
      <dgm:spPr/>
      <dgm:t>
        <a:bodyPr/>
        <a:lstStyle/>
        <a:p>
          <a:endParaRPr lang="ru-RU"/>
        </a:p>
      </dgm:t>
    </dgm:pt>
    <dgm:pt modelId="{8CB1D26F-9BEA-43C7-BDC7-679C4935F7A5}" type="parTrans" cxnId="{1CD795CA-9F9E-47AD-9981-4CA8E462427B}">
      <dgm:prSet/>
      <dgm:spPr/>
      <dgm:t>
        <a:bodyPr/>
        <a:lstStyle/>
        <a:p>
          <a:endParaRPr lang="ru-RU"/>
        </a:p>
      </dgm:t>
    </dgm:pt>
    <dgm:pt modelId="{EC0DA226-73DD-44D7-99E8-93A4E6705A98}" type="sibTrans" cxnId="{1CD795CA-9F9E-47AD-9981-4CA8E462427B}">
      <dgm:prSet/>
      <dgm:spPr/>
      <dgm:t>
        <a:bodyPr/>
        <a:lstStyle/>
        <a:p>
          <a:endParaRPr lang="ru-RU"/>
        </a:p>
      </dgm:t>
    </dgm:pt>
    <dgm:pt modelId="{42279991-DAE2-4D48-B327-B62E38797884}">
      <dgm:prSet phldrT="[Текст]" phldr="1"/>
      <dgm:spPr/>
      <dgm:t>
        <a:bodyPr/>
        <a:lstStyle/>
        <a:p>
          <a:endParaRPr lang="ru-RU" dirty="0"/>
        </a:p>
      </dgm:t>
    </dgm:pt>
    <dgm:pt modelId="{C07D0774-BF38-4AB1-AD45-FB6BE9B24ACD}" type="parTrans" cxnId="{20851345-6D28-483D-BD59-6626D6CD071B}">
      <dgm:prSet/>
      <dgm:spPr/>
      <dgm:t>
        <a:bodyPr/>
        <a:lstStyle/>
        <a:p>
          <a:endParaRPr lang="ru-RU"/>
        </a:p>
      </dgm:t>
    </dgm:pt>
    <dgm:pt modelId="{CB191B32-B136-4793-839B-B7C61D776F5E}" type="sibTrans" cxnId="{20851345-6D28-483D-BD59-6626D6CD071B}">
      <dgm:prSet/>
      <dgm:spPr/>
      <dgm:t>
        <a:bodyPr/>
        <a:lstStyle/>
        <a:p>
          <a:endParaRPr lang="ru-RU"/>
        </a:p>
      </dgm:t>
    </dgm:pt>
    <dgm:pt modelId="{6A9B9592-669F-4CAC-9C67-4356BC7A437C}">
      <dgm:prSet phldrT="[Текст]" phldr="1"/>
      <dgm:spPr/>
      <dgm:t>
        <a:bodyPr/>
        <a:lstStyle/>
        <a:p>
          <a:endParaRPr lang="ru-RU" dirty="0"/>
        </a:p>
      </dgm:t>
    </dgm:pt>
    <dgm:pt modelId="{BFD06EA9-FE21-443F-BAEC-D7286BDE48B0}" type="parTrans" cxnId="{C5DC0ED9-104C-4E87-946A-5EDF41C68256}">
      <dgm:prSet/>
      <dgm:spPr/>
      <dgm:t>
        <a:bodyPr/>
        <a:lstStyle/>
        <a:p>
          <a:endParaRPr lang="ru-RU"/>
        </a:p>
      </dgm:t>
    </dgm:pt>
    <dgm:pt modelId="{B641B254-423D-4E20-B0D0-4D69FA9B3741}" type="sibTrans" cxnId="{C5DC0ED9-104C-4E87-946A-5EDF41C68256}">
      <dgm:prSet/>
      <dgm:spPr/>
      <dgm:t>
        <a:bodyPr/>
        <a:lstStyle/>
        <a:p>
          <a:endParaRPr lang="ru-RU"/>
        </a:p>
      </dgm:t>
    </dgm:pt>
    <dgm:pt modelId="{94CBDD4C-78A3-44C6-AB8A-A71F54332067}">
      <dgm:prSet phldrT="[Текст]" phldr="1"/>
      <dgm:spPr/>
      <dgm:t>
        <a:bodyPr/>
        <a:lstStyle/>
        <a:p>
          <a:endParaRPr lang="ru-RU" dirty="0"/>
        </a:p>
      </dgm:t>
    </dgm:pt>
    <dgm:pt modelId="{B7F3BA90-FC74-4DD5-9045-46D31D2B5530}" type="parTrans" cxnId="{1806C315-6EAF-4C42-A345-5BE1A3FEB52F}">
      <dgm:prSet/>
      <dgm:spPr/>
      <dgm:t>
        <a:bodyPr/>
        <a:lstStyle/>
        <a:p>
          <a:endParaRPr lang="ru-RU"/>
        </a:p>
      </dgm:t>
    </dgm:pt>
    <dgm:pt modelId="{3B7EFF29-A31C-45A9-A2B1-BDCAE6D9FAB3}" type="sibTrans" cxnId="{1806C315-6EAF-4C42-A345-5BE1A3FEB52F}">
      <dgm:prSet/>
      <dgm:spPr/>
      <dgm:t>
        <a:bodyPr/>
        <a:lstStyle/>
        <a:p>
          <a:endParaRPr lang="ru-RU"/>
        </a:p>
      </dgm:t>
    </dgm:pt>
    <dgm:pt modelId="{9F9384F6-1CC6-4888-8CA6-D9AD8A9EC098}">
      <dgm:prSet/>
      <dgm:spPr/>
      <dgm:t>
        <a:bodyPr/>
        <a:lstStyle/>
        <a:p>
          <a:endParaRPr lang="ru-RU" dirty="0"/>
        </a:p>
      </dgm:t>
    </dgm:pt>
    <dgm:pt modelId="{23B8199E-2413-4E1C-871B-4CADB189D16F}" type="parTrans" cxnId="{7E901B02-6EBC-434C-9476-06209E1D5F3B}">
      <dgm:prSet/>
      <dgm:spPr/>
      <dgm:t>
        <a:bodyPr/>
        <a:lstStyle/>
        <a:p>
          <a:endParaRPr lang="ru-RU"/>
        </a:p>
      </dgm:t>
    </dgm:pt>
    <dgm:pt modelId="{0C14A809-4D03-43EE-BC52-47CA718C529E}" type="sibTrans" cxnId="{7E901B02-6EBC-434C-9476-06209E1D5F3B}">
      <dgm:prSet/>
      <dgm:spPr/>
      <dgm:t>
        <a:bodyPr/>
        <a:lstStyle/>
        <a:p>
          <a:endParaRPr lang="ru-RU"/>
        </a:p>
      </dgm:t>
    </dgm:pt>
    <dgm:pt modelId="{4B9A245E-68AE-4C40-9083-6C2A82A48A9E}">
      <dgm:prSet/>
      <dgm:spPr/>
      <dgm:t>
        <a:bodyPr/>
        <a:lstStyle/>
        <a:p>
          <a:endParaRPr lang="ru-RU"/>
        </a:p>
      </dgm:t>
    </dgm:pt>
    <dgm:pt modelId="{B93DE658-F25C-478C-B365-74971B9A98F4}" type="parTrans" cxnId="{7CA7606A-ADC5-4D32-93A7-F382DF427F6F}">
      <dgm:prSet/>
      <dgm:spPr/>
      <dgm:t>
        <a:bodyPr/>
        <a:lstStyle/>
        <a:p>
          <a:endParaRPr lang="ru-RU"/>
        </a:p>
      </dgm:t>
    </dgm:pt>
    <dgm:pt modelId="{DFC712D5-9FF1-412C-9DB0-ECF9DE1428A5}" type="sibTrans" cxnId="{7CA7606A-ADC5-4D32-93A7-F382DF427F6F}">
      <dgm:prSet/>
      <dgm:spPr/>
      <dgm:t>
        <a:bodyPr/>
        <a:lstStyle/>
        <a:p>
          <a:endParaRPr lang="ru-RU"/>
        </a:p>
      </dgm:t>
    </dgm:pt>
    <dgm:pt modelId="{BF107C6B-44F4-453E-8553-3FCAB749E0C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Жас маман мектебі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23DAD-B64A-4ADF-943E-37D57D7E9F2D}" type="parTrans" cxnId="{015D2CF3-6528-4C16-9F92-3C0B42DA1074}">
      <dgm:prSet/>
      <dgm:spPr/>
      <dgm:t>
        <a:bodyPr/>
        <a:lstStyle/>
        <a:p>
          <a:endParaRPr lang="ru-RU"/>
        </a:p>
      </dgm:t>
    </dgm:pt>
    <dgm:pt modelId="{F13AFC1E-31C1-4965-A017-4C876E18621D}" type="sibTrans" cxnId="{015D2CF3-6528-4C16-9F92-3C0B42DA1074}">
      <dgm:prSet/>
      <dgm:spPr/>
      <dgm:t>
        <a:bodyPr/>
        <a:lstStyle/>
        <a:p>
          <a:endParaRPr lang="ru-RU"/>
        </a:p>
      </dgm:t>
    </dgm:pt>
    <dgm:pt modelId="{44293B99-C74C-45BE-807A-799AFB626A8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кеңес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78F67-FB21-4F37-98F0-6C2BFF772F91}" type="parTrans" cxnId="{31FCF26F-74FE-44AD-875B-0AA322161D9C}">
      <dgm:prSet/>
      <dgm:spPr/>
      <dgm:t>
        <a:bodyPr/>
        <a:lstStyle/>
        <a:p>
          <a:endParaRPr lang="ru-RU"/>
        </a:p>
      </dgm:t>
    </dgm:pt>
    <dgm:pt modelId="{5278B9D2-8778-4981-A1B3-D99926E25257}" type="sibTrans" cxnId="{31FCF26F-74FE-44AD-875B-0AA322161D9C}">
      <dgm:prSet/>
      <dgm:spPr/>
      <dgm:t>
        <a:bodyPr/>
        <a:lstStyle/>
        <a:p>
          <a:endParaRPr lang="ru-RU"/>
        </a:p>
      </dgm:t>
    </dgm:pt>
    <dgm:pt modelId="{8E0C0C8C-E097-4BC0-961E-A6D9268241A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Өзін-өзі жетілдіру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D4464-9A08-4D36-8FAC-7488E069DB9B}" type="parTrans" cxnId="{5E57EBDB-27B8-4DBC-BDA5-656E94C518BF}">
      <dgm:prSet/>
      <dgm:spPr/>
      <dgm:t>
        <a:bodyPr/>
        <a:lstStyle/>
        <a:p>
          <a:endParaRPr lang="ru-RU"/>
        </a:p>
      </dgm:t>
    </dgm:pt>
    <dgm:pt modelId="{C8228B43-5050-4DD5-9F10-25185C523B4E}" type="sibTrans" cxnId="{5E57EBDB-27B8-4DBC-BDA5-656E94C518BF}">
      <dgm:prSet/>
      <dgm:spPr/>
      <dgm:t>
        <a:bodyPr/>
        <a:lstStyle/>
        <a:p>
          <a:endParaRPr lang="ru-RU"/>
        </a:p>
      </dgm:t>
    </dgm:pt>
    <dgm:pt modelId="{49F5FE2B-0A08-4587-B026-3F81B4383EF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Әдістемелік кеңес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F1B28C-B272-463E-87F5-956BDB51948A}" type="parTrans" cxnId="{1E3CC61A-2893-4F22-BE26-417C4B469C4A}">
      <dgm:prSet/>
      <dgm:spPr/>
      <dgm:t>
        <a:bodyPr/>
        <a:lstStyle/>
        <a:p>
          <a:endParaRPr lang="ru-RU"/>
        </a:p>
      </dgm:t>
    </dgm:pt>
    <dgm:pt modelId="{3DE4C529-0BFB-4CA0-A222-937098E91767}" type="sibTrans" cxnId="{1E3CC61A-2893-4F22-BE26-417C4B469C4A}">
      <dgm:prSet/>
      <dgm:spPr/>
      <dgm:t>
        <a:bodyPr/>
        <a:lstStyle/>
        <a:p>
          <a:endParaRPr lang="ru-RU"/>
        </a:p>
      </dgm:t>
    </dgm:pt>
    <dgm:pt modelId="{9247AE61-7B22-40AA-A68D-9E54EEB59B6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Деңгейлік курстан өткен мұғалімдердің желілік  қоғамдастығы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650E4-53F5-41F9-819D-C1E013F30229}" type="parTrans" cxnId="{6F8CCFC6-A2E6-47CA-90AC-6EE43D3B8367}">
      <dgm:prSet/>
      <dgm:spPr/>
      <dgm:t>
        <a:bodyPr/>
        <a:lstStyle/>
        <a:p>
          <a:endParaRPr lang="ru-RU"/>
        </a:p>
      </dgm:t>
    </dgm:pt>
    <dgm:pt modelId="{0EA2361D-B5F2-4DCE-BB92-4F91D9E8AF53}" type="sibTrans" cxnId="{6F8CCFC6-A2E6-47CA-90AC-6EE43D3B8367}">
      <dgm:prSet/>
      <dgm:spPr/>
      <dgm:t>
        <a:bodyPr/>
        <a:lstStyle/>
        <a:p>
          <a:endParaRPr lang="ru-RU"/>
        </a:p>
      </dgm:t>
    </dgm:pt>
    <dgm:pt modelId="{38330274-EC7F-46B6-B041-2974862263B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Ғылыми  қоғам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C44CF-8D1D-48EF-B887-23B8292E6CA0}" type="parTrans" cxnId="{259D165A-D087-48DB-B73A-C83371EAB27D}">
      <dgm:prSet/>
      <dgm:spPr/>
      <dgm:t>
        <a:bodyPr/>
        <a:lstStyle/>
        <a:p>
          <a:endParaRPr lang="ru-RU"/>
        </a:p>
      </dgm:t>
    </dgm:pt>
    <dgm:pt modelId="{11774028-45C0-4EB8-A499-52405B89CD9E}" type="sibTrans" cxnId="{259D165A-D087-48DB-B73A-C83371EAB27D}">
      <dgm:prSet/>
      <dgm:spPr/>
      <dgm:t>
        <a:bodyPr/>
        <a:lstStyle/>
        <a:p>
          <a:endParaRPr lang="ru-RU"/>
        </a:p>
      </dgm:t>
    </dgm:pt>
    <dgm:pt modelId="{C83CB339-B056-4EBB-8E5D-B47E086C87E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 лаборатория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7AC33-8CFA-40BB-9271-7CBD8C4B8E67}" type="parTrans" cxnId="{D517750B-3E85-44CA-9ABB-3A860F523414}">
      <dgm:prSet/>
      <dgm:spPr/>
      <dgm:t>
        <a:bodyPr/>
        <a:lstStyle/>
        <a:p>
          <a:endParaRPr lang="ru-RU"/>
        </a:p>
      </dgm:t>
    </dgm:pt>
    <dgm:pt modelId="{E6147870-8027-4630-AEAB-93BE03C9A22B}" type="sibTrans" cxnId="{D517750B-3E85-44CA-9ABB-3A860F523414}">
      <dgm:prSet/>
      <dgm:spPr/>
      <dgm:t>
        <a:bodyPr/>
        <a:lstStyle/>
        <a:p>
          <a:endParaRPr lang="ru-RU"/>
        </a:p>
      </dgm:t>
    </dgm:pt>
    <dgm:pt modelId="{FBE345BB-0616-476A-8D1A-9CD975DFEEA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Пилоттық  мектеп жобасы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6AC14-FCFC-4D10-AD1E-19639A4FFD4A}" type="parTrans" cxnId="{1286A24A-AF04-4743-BE4D-FCA4EE0F090D}">
      <dgm:prSet/>
      <dgm:spPr/>
      <dgm:t>
        <a:bodyPr/>
        <a:lstStyle/>
        <a:p>
          <a:endParaRPr lang="ru-RU"/>
        </a:p>
      </dgm:t>
    </dgm:pt>
    <dgm:pt modelId="{33147B97-C28B-41E2-98C0-6736998F4DC6}" type="sibTrans" cxnId="{1286A24A-AF04-4743-BE4D-FCA4EE0F090D}">
      <dgm:prSet/>
      <dgm:spPr/>
      <dgm:t>
        <a:bodyPr/>
        <a:lstStyle/>
        <a:p>
          <a:endParaRPr lang="ru-RU"/>
        </a:p>
      </dgm:t>
    </dgm:pt>
    <dgm:pt modelId="{632724F0-0213-4922-B6F7-07E8846DC586}" type="pres">
      <dgm:prSet presAssocID="{A4EC5897-B95C-4DF9-BCC8-8E0ACA3C03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D0581-7A73-4076-ABA0-CDD5E98511E0}" type="pres">
      <dgm:prSet presAssocID="{5A5E911E-6618-4E88-921B-9E3A83B06727}" presName="centerShape" presStyleLbl="node0" presStyleIdx="0" presStyleCnt="1" custScaleX="250494" custScaleY="112549" custLinFactNeighborX="2084" custLinFactNeighborY="-2779"/>
      <dgm:spPr/>
      <dgm:t>
        <a:bodyPr/>
        <a:lstStyle/>
        <a:p>
          <a:endParaRPr lang="ru-RU"/>
        </a:p>
      </dgm:t>
    </dgm:pt>
    <dgm:pt modelId="{B8217971-A5B1-48FE-ADF1-3013BED631A8}" type="pres">
      <dgm:prSet presAssocID="{AF478F67-FB21-4F37-98F0-6C2BFF772F91}" presName="parTrans" presStyleLbl="sibTrans2D1" presStyleIdx="0" presStyleCnt="8" custFlipVert="0" custScaleY="48717"/>
      <dgm:spPr/>
      <dgm:t>
        <a:bodyPr/>
        <a:lstStyle/>
        <a:p>
          <a:endParaRPr lang="ru-RU"/>
        </a:p>
      </dgm:t>
    </dgm:pt>
    <dgm:pt modelId="{66D7B2C6-90A2-4AE8-9F8C-1E6FED4EE4B5}" type="pres">
      <dgm:prSet presAssocID="{AF478F67-FB21-4F37-98F0-6C2BFF772F91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91F043A-8598-4FAD-96C4-0826231E51F7}" type="pres">
      <dgm:prSet presAssocID="{44293B99-C74C-45BE-807A-799AFB626A89}" presName="node" presStyleLbl="node1" presStyleIdx="0" presStyleCnt="8" custScaleX="206620" custScaleY="145482" custRadScaleRad="90074" custRadScaleInc="18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6D6A3-8183-4E16-8F7A-D6271897CC51}" type="pres">
      <dgm:prSet presAssocID="{AA5D4464-9A08-4D36-8FAC-7488E069DB9B}" presName="parTrans" presStyleLbl="sibTrans2D1" presStyleIdx="1" presStyleCnt="8" custFlipVert="0" custScaleY="48717"/>
      <dgm:spPr/>
      <dgm:t>
        <a:bodyPr/>
        <a:lstStyle/>
        <a:p>
          <a:endParaRPr lang="ru-RU"/>
        </a:p>
      </dgm:t>
    </dgm:pt>
    <dgm:pt modelId="{1A94FEC9-FB51-4DE1-AF9E-3EF897C9CDF6}" type="pres">
      <dgm:prSet presAssocID="{AA5D4464-9A08-4D36-8FAC-7488E069DB9B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06FFAAFC-0799-40DA-B345-345FFCA3A360}" type="pres">
      <dgm:prSet presAssocID="{8E0C0C8C-E097-4BC0-961E-A6D9268241A0}" presName="node" presStyleLbl="node1" presStyleIdx="1" presStyleCnt="8" custScaleX="206620" custScaleY="145482" custRadScaleRad="173418" custRadScaleInc="66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251D8-A2F0-4CC8-9184-412A82BF7C60}" type="pres">
      <dgm:prSet presAssocID="{67A650E4-53F5-41F9-819D-C1E013F30229}" presName="parTrans" presStyleLbl="sibTrans2D1" presStyleIdx="2" presStyleCnt="8" custFlipVert="0" custScaleY="48717"/>
      <dgm:spPr/>
      <dgm:t>
        <a:bodyPr/>
        <a:lstStyle/>
        <a:p>
          <a:endParaRPr lang="ru-RU"/>
        </a:p>
      </dgm:t>
    </dgm:pt>
    <dgm:pt modelId="{1A027B0C-768E-4E8D-92CE-361F5B63ABFE}" type="pres">
      <dgm:prSet presAssocID="{67A650E4-53F5-41F9-819D-C1E013F3022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473792EC-2AF7-4272-88BC-40BBBBCABC7B}" type="pres">
      <dgm:prSet presAssocID="{9247AE61-7B22-40AA-A68D-9E54EEB59B60}" presName="node" presStyleLbl="node1" presStyleIdx="2" presStyleCnt="8" custScaleX="206620" custScaleY="145482" custRadScaleRad="180692" custRadScaleInc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884CB-82D3-4802-9B27-37303A9108CF}" type="pres">
      <dgm:prSet presAssocID="{C95C44CF-8D1D-48EF-B887-23B8292E6CA0}" presName="parTrans" presStyleLbl="sibTrans2D1" presStyleIdx="3" presStyleCnt="8" custFlipVert="0" custScaleY="48717"/>
      <dgm:spPr/>
      <dgm:t>
        <a:bodyPr/>
        <a:lstStyle/>
        <a:p>
          <a:endParaRPr lang="ru-RU"/>
        </a:p>
      </dgm:t>
    </dgm:pt>
    <dgm:pt modelId="{4EB1B70F-D699-4D59-AB70-BE4B47770056}" type="pres">
      <dgm:prSet presAssocID="{C95C44CF-8D1D-48EF-B887-23B8292E6CA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DBC9B35-768E-4ABD-AE8C-4510FC4BA43C}" type="pres">
      <dgm:prSet presAssocID="{38330274-EC7F-46B6-B041-2974862263BF}" presName="node" presStyleLbl="node1" presStyleIdx="3" presStyleCnt="8" custScaleX="206620" custScaleY="145482" custRadScaleRad="157240" custRadScaleInc="-5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AA6BA-DB9F-49BC-93A3-2B43791992DB}" type="pres">
      <dgm:prSet presAssocID="{CE87AC33-8CFA-40BB-9271-7CBD8C4B8E67}" presName="parTrans" presStyleLbl="sibTrans2D1" presStyleIdx="4" presStyleCnt="8" custFlipVert="0" custScaleY="48717"/>
      <dgm:spPr/>
      <dgm:t>
        <a:bodyPr/>
        <a:lstStyle/>
        <a:p>
          <a:endParaRPr lang="ru-RU"/>
        </a:p>
      </dgm:t>
    </dgm:pt>
    <dgm:pt modelId="{39A8D0FE-A910-4AD1-833D-F835418FD6B1}" type="pres">
      <dgm:prSet presAssocID="{CE87AC33-8CFA-40BB-9271-7CBD8C4B8E67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B363F17A-6A45-4A2F-A10F-B5D87423CF01}" type="pres">
      <dgm:prSet presAssocID="{C83CB339-B056-4EBB-8E5D-B47E086C87EC}" presName="node" presStyleLbl="node1" presStyleIdx="4" presStyleCnt="8" custScaleX="206620" custScaleY="145482" custRadScaleRad="93690" custRadScaleInc="-10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E67F1-F928-4432-959F-D2B5B4319435}" type="pres">
      <dgm:prSet presAssocID="{74F1B28C-B272-463E-87F5-956BDB51948A}" presName="parTrans" presStyleLbl="sibTrans2D1" presStyleIdx="5" presStyleCnt="8" custFlipVert="0" custScaleY="48717"/>
      <dgm:spPr/>
      <dgm:t>
        <a:bodyPr/>
        <a:lstStyle/>
        <a:p>
          <a:endParaRPr lang="ru-RU"/>
        </a:p>
      </dgm:t>
    </dgm:pt>
    <dgm:pt modelId="{DAA3CA42-3365-4390-ACE4-2E5BE4AFD31A}" type="pres">
      <dgm:prSet presAssocID="{74F1B28C-B272-463E-87F5-956BDB51948A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3B4A7B0-E808-48BB-89C1-9058DE5FD5E1}" type="pres">
      <dgm:prSet presAssocID="{49F5FE2B-0A08-4587-B026-3F81B4383EFA}" presName="node" presStyleLbl="node1" presStyleIdx="5" presStyleCnt="8" custScaleX="206620" custScaleY="145482" custRadScaleRad="162649" custRadScaleInc="342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38EB0-D5CC-4F1C-8D68-1440FE89FD4B}" type="pres">
      <dgm:prSet presAssocID="{BE823DAD-B64A-4ADF-943E-37D57D7E9F2D}" presName="parTrans" presStyleLbl="sibTrans2D1" presStyleIdx="6" presStyleCnt="8" custFlipVert="0" custScaleY="48717"/>
      <dgm:spPr/>
      <dgm:t>
        <a:bodyPr/>
        <a:lstStyle/>
        <a:p>
          <a:endParaRPr lang="ru-RU"/>
        </a:p>
      </dgm:t>
    </dgm:pt>
    <dgm:pt modelId="{F3550116-F289-47FD-ADFC-0C3BDB697360}" type="pres">
      <dgm:prSet presAssocID="{BE823DAD-B64A-4ADF-943E-37D57D7E9F2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88A6348-6F91-4F79-80CA-59DAB5970CEC}" type="pres">
      <dgm:prSet presAssocID="{BF107C6B-44F4-453E-8553-3FCAB749E0CF}" presName="node" presStyleLbl="node1" presStyleIdx="6" presStyleCnt="8" custScaleX="206620" custScaleY="145482" custRadScaleRad="165246" custRadScaleInc="-13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D8AD3-E8DA-4B75-BFBA-129A6267A4CC}" type="pres">
      <dgm:prSet presAssocID="{6EC6AC14-FCFC-4D10-AD1E-19639A4FFD4A}" presName="parTrans" presStyleLbl="sibTrans2D1" presStyleIdx="7" presStyleCnt="8" custFlipVert="0" custScaleY="48717"/>
      <dgm:spPr/>
      <dgm:t>
        <a:bodyPr/>
        <a:lstStyle/>
        <a:p>
          <a:endParaRPr lang="ru-RU"/>
        </a:p>
      </dgm:t>
    </dgm:pt>
    <dgm:pt modelId="{73221052-E9BB-40CC-BDEB-EA0B2F7F3F06}" type="pres">
      <dgm:prSet presAssocID="{6EC6AC14-FCFC-4D10-AD1E-19639A4FFD4A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79811916-0542-401D-9DF5-52D129FC38C8}" type="pres">
      <dgm:prSet presAssocID="{FBE345BB-0616-476A-8D1A-9CD975DFEEAE}" presName="node" presStyleLbl="node1" presStyleIdx="7" presStyleCnt="8" custScaleX="206620" custScaleY="145482" custRadScaleRad="182799" custRadScaleInc="-196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85625-E41E-4371-B3C3-9DFA04BD2360}" type="presOf" srcId="{C95C44CF-8D1D-48EF-B887-23B8292E6CA0}" destId="{4EB1B70F-D699-4D59-AB70-BE4B47770056}" srcOrd="1" destOrd="0" presId="urn:microsoft.com/office/officeart/2005/8/layout/radial5"/>
    <dgm:cxn modelId="{563986FB-0AEA-4E5E-B21B-24326DD89275}" type="presOf" srcId="{BF107C6B-44F4-453E-8553-3FCAB749E0CF}" destId="{888A6348-6F91-4F79-80CA-59DAB5970CEC}" srcOrd="0" destOrd="0" presId="urn:microsoft.com/office/officeart/2005/8/layout/radial5"/>
    <dgm:cxn modelId="{B09AE05F-1F3E-41E7-BDB7-F6A6E47FCD26}" type="presOf" srcId="{67A650E4-53F5-41F9-819D-C1E013F30229}" destId="{1A027B0C-768E-4E8D-92CE-361F5B63ABFE}" srcOrd="1" destOrd="0" presId="urn:microsoft.com/office/officeart/2005/8/layout/radial5"/>
    <dgm:cxn modelId="{D678F53B-F1C6-4B3B-9B7B-80A34234C94D}" type="presOf" srcId="{6EC6AC14-FCFC-4D10-AD1E-19639A4FFD4A}" destId="{8B7D8AD3-E8DA-4B75-BFBA-129A6267A4CC}" srcOrd="0" destOrd="0" presId="urn:microsoft.com/office/officeart/2005/8/layout/radial5"/>
    <dgm:cxn modelId="{B55EE002-9966-4FFC-9D3D-612A6EB97BD2}" type="presOf" srcId="{CE87AC33-8CFA-40BB-9271-7CBD8C4B8E67}" destId="{39A8D0FE-A910-4AD1-833D-F835418FD6B1}" srcOrd="1" destOrd="0" presId="urn:microsoft.com/office/officeart/2005/8/layout/radial5"/>
    <dgm:cxn modelId="{56698E64-E458-4AE2-AE0E-D63C5BE7D39B}" type="presOf" srcId="{CE87AC33-8CFA-40BB-9271-7CBD8C4B8E67}" destId="{E65AA6BA-DB9F-49BC-93A3-2B43791992DB}" srcOrd="0" destOrd="0" presId="urn:microsoft.com/office/officeart/2005/8/layout/radial5"/>
    <dgm:cxn modelId="{F4048680-44AC-4975-BAE9-5245C885FEA1}" type="presOf" srcId="{44293B99-C74C-45BE-807A-799AFB626A89}" destId="{E91F043A-8598-4FAD-96C4-0826231E51F7}" srcOrd="0" destOrd="0" presId="urn:microsoft.com/office/officeart/2005/8/layout/radial5"/>
    <dgm:cxn modelId="{015D2CF3-6528-4C16-9F92-3C0B42DA1074}" srcId="{5A5E911E-6618-4E88-921B-9E3A83B06727}" destId="{BF107C6B-44F4-453E-8553-3FCAB749E0CF}" srcOrd="6" destOrd="0" parTransId="{BE823DAD-B64A-4ADF-943E-37D57D7E9F2D}" sibTransId="{F13AFC1E-31C1-4965-A017-4C876E18621D}"/>
    <dgm:cxn modelId="{E1DC6789-4624-4DDD-9CE4-42B89AFDC7C3}" type="presOf" srcId="{AF478F67-FB21-4F37-98F0-6C2BFF772F91}" destId="{B8217971-A5B1-48FE-ADF1-3013BED631A8}" srcOrd="0" destOrd="0" presId="urn:microsoft.com/office/officeart/2005/8/layout/radial5"/>
    <dgm:cxn modelId="{44C5BA34-F281-4031-9359-A25C1D5B1398}" type="presOf" srcId="{BE823DAD-B64A-4ADF-943E-37D57D7E9F2D}" destId="{F3550116-F289-47FD-ADFC-0C3BDB697360}" srcOrd="1" destOrd="0" presId="urn:microsoft.com/office/officeart/2005/8/layout/radial5"/>
    <dgm:cxn modelId="{5E57EBDB-27B8-4DBC-BDA5-656E94C518BF}" srcId="{5A5E911E-6618-4E88-921B-9E3A83B06727}" destId="{8E0C0C8C-E097-4BC0-961E-A6D9268241A0}" srcOrd="1" destOrd="0" parTransId="{AA5D4464-9A08-4D36-8FAC-7488E069DB9B}" sibTransId="{C8228B43-5050-4DD5-9F10-25185C523B4E}"/>
    <dgm:cxn modelId="{0E38E7AD-49C6-42DC-B5BC-89683EBAEEFE}" type="presOf" srcId="{8E0C0C8C-E097-4BC0-961E-A6D9268241A0}" destId="{06FFAAFC-0799-40DA-B345-345FFCA3A360}" srcOrd="0" destOrd="0" presId="urn:microsoft.com/office/officeart/2005/8/layout/radial5"/>
    <dgm:cxn modelId="{1CD795CA-9F9E-47AD-9981-4CA8E462427B}" srcId="{6059F83C-3347-4EF6-B19F-55874E9599F8}" destId="{A269A554-457F-45A6-A926-A0F376A8DFE9}" srcOrd="1" destOrd="0" parTransId="{8CB1D26F-9BEA-43C7-BDC7-679C4935F7A5}" sibTransId="{EC0DA226-73DD-44D7-99E8-93A4E6705A98}"/>
    <dgm:cxn modelId="{BAB3A28D-F80B-41D0-AA10-00CEC8B11B36}" type="presOf" srcId="{49F5FE2B-0A08-4587-B026-3F81B4383EFA}" destId="{F3B4A7B0-E808-48BB-89C1-9058DE5FD5E1}" srcOrd="0" destOrd="0" presId="urn:microsoft.com/office/officeart/2005/8/layout/radial5"/>
    <dgm:cxn modelId="{7E901B02-6EBC-434C-9476-06209E1D5F3B}" srcId="{A4EC5897-B95C-4DF9-BCC8-8E0ACA3C03B3}" destId="{9F9384F6-1CC6-4888-8CA6-D9AD8A9EC098}" srcOrd="3" destOrd="0" parTransId="{23B8199E-2413-4E1C-871B-4CADB189D16F}" sibTransId="{0C14A809-4D03-43EE-BC52-47CA718C529E}"/>
    <dgm:cxn modelId="{53D30B2E-7F3E-4657-A2D4-D2243E93C8FD}" type="presOf" srcId="{74F1B28C-B272-463E-87F5-956BDB51948A}" destId="{4F0E67F1-F928-4432-959F-D2B5B4319435}" srcOrd="0" destOrd="0" presId="urn:microsoft.com/office/officeart/2005/8/layout/radial5"/>
    <dgm:cxn modelId="{C5DC0ED9-104C-4E87-946A-5EDF41C68256}" srcId="{42279991-DAE2-4D48-B327-B62E38797884}" destId="{6A9B9592-669F-4CAC-9C67-4356BC7A437C}" srcOrd="0" destOrd="0" parTransId="{BFD06EA9-FE21-443F-BAEC-D7286BDE48B0}" sibTransId="{B641B254-423D-4E20-B0D0-4D69FA9B3741}"/>
    <dgm:cxn modelId="{1E3CC61A-2893-4F22-BE26-417C4B469C4A}" srcId="{5A5E911E-6618-4E88-921B-9E3A83B06727}" destId="{49F5FE2B-0A08-4587-B026-3F81B4383EFA}" srcOrd="5" destOrd="0" parTransId="{74F1B28C-B272-463E-87F5-956BDB51948A}" sibTransId="{3DE4C529-0BFB-4CA0-A222-937098E91767}"/>
    <dgm:cxn modelId="{DF6617E9-4643-410D-90C8-00B06A04761F}" type="presOf" srcId="{AA5D4464-9A08-4D36-8FAC-7488E069DB9B}" destId="{BDE6D6A3-8183-4E16-8F7A-D6271897CC51}" srcOrd="0" destOrd="0" presId="urn:microsoft.com/office/officeart/2005/8/layout/radial5"/>
    <dgm:cxn modelId="{F8D8130A-2DA1-4F52-8BD1-E095460B51C0}" type="presOf" srcId="{BE823DAD-B64A-4ADF-943E-37D57D7E9F2D}" destId="{AF338EB0-D5CC-4F1C-8D68-1440FE89FD4B}" srcOrd="0" destOrd="0" presId="urn:microsoft.com/office/officeart/2005/8/layout/radial5"/>
    <dgm:cxn modelId="{1806C315-6EAF-4C42-A345-5BE1A3FEB52F}" srcId="{42279991-DAE2-4D48-B327-B62E38797884}" destId="{94CBDD4C-78A3-44C6-AB8A-A71F54332067}" srcOrd="1" destOrd="0" parTransId="{B7F3BA90-FC74-4DD5-9045-46D31D2B5530}" sibTransId="{3B7EFF29-A31C-45A9-A2B1-BDCAE6D9FAB3}"/>
    <dgm:cxn modelId="{EBA29C64-D724-4440-8E7C-3545F1FD3567}" type="presOf" srcId="{AF478F67-FB21-4F37-98F0-6C2BFF772F91}" destId="{66D7B2C6-90A2-4AE8-9F8C-1E6FED4EE4B5}" srcOrd="1" destOrd="0" presId="urn:microsoft.com/office/officeart/2005/8/layout/radial5"/>
    <dgm:cxn modelId="{128EEFF8-C54A-4911-A3D4-0D611ACBEA21}" type="presOf" srcId="{67A650E4-53F5-41F9-819D-C1E013F30229}" destId="{700251D8-A2F0-4CC8-9184-412A82BF7C60}" srcOrd="0" destOrd="0" presId="urn:microsoft.com/office/officeart/2005/8/layout/radial5"/>
    <dgm:cxn modelId="{B47C7F99-F4DA-4A7F-9D54-3078648AB591}" type="presOf" srcId="{C95C44CF-8D1D-48EF-B887-23B8292E6CA0}" destId="{3F2884CB-82D3-4802-9B27-37303A9108CF}" srcOrd="0" destOrd="0" presId="urn:microsoft.com/office/officeart/2005/8/layout/radial5"/>
    <dgm:cxn modelId="{47E826B7-A849-4EF0-97D4-07827FDC46F3}" type="presOf" srcId="{74F1B28C-B272-463E-87F5-956BDB51948A}" destId="{DAA3CA42-3365-4390-ACE4-2E5BE4AFD31A}" srcOrd="1" destOrd="0" presId="urn:microsoft.com/office/officeart/2005/8/layout/radial5"/>
    <dgm:cxn modelId="{2C3CC3C3-2B4C-447E-9B9D-339E88A610C6}" type="presOf" srcId="{FBE345BB-0616-476A-8D1A-9CD975DFEEAE}" destId="{79811916-0542-401D-9DF5-52D129FC38C8}" srcOrd="0" destOrd="0" presId="urn:microsoft.com/office/officeart/2005/8/layout/radial5"/>
    <dgm:cxn modelId="{0EF1B25E-03C8-4A46-9F4D-BD321621FD60}" type="presOf" srcId="{AA5D4464-9A08-4D36-8FAC-7488E069DB9B}" destId="{1A94FEC9-FB51-4DE1-AF9E-3EF897C9CDF6}" srcOrd="1" destOrd="0" presId="urn:microsoft.com/office/officeart/2005/8/layout/radial5"/>
    <dgm:cxn modelId="{31FCF26F-74FE-44AD-875B-0AA322161D9C}" srcId="{5A5E911E-6618-4E88-921B-9E3A83B06727}" destId="{44293B99-C74C-45BE-807A-799AFB626A89}" srcOrd="0" destOrd="0" parTransId="{AF478F67-FB21-4F37-98F0-6C2BFF772F91}" sibTransId="{5278B9D2-8778-4981-A1B3-D99926E25257}"/>
    <dgm:cxn modelId="{D2C19934-ADCA-4C75-A4CB-6F9056A4196C}" type="presOf" srcId="{38330274-EC7F-46B6-B041-2974862263BF}" destId="{0DBC9B35-768E-4ABD-AE8C-4510FC4BA43C}" srcOrd="0" destOrd="0" presId="urn:microsoft.com/office/officeart/2005/8/layout/radial5"/>
    <dgm:cxn modelId="{14C1E842-7FF1-4FEE-8E51-8AD3E5788EFF}" type="presOf" srcId="{9247AE61-7B22-40AA-A68D-9E54EEB59B60}" destId="{473792EC-2AF7-4272-88BC-40BBBBCABC7B}" srcOrd="0" destOrd="0" presId="urn:microsoft.com/office/officeart/2005/8/layout/radial5"/>
    <dgm:cxn modelId="{C895E291-10CD-4BE4-86B4-CBDFB33F059A}" type="presOf" srcId="{A4EC5897-B95C-4DF9-BCC8-8E0ACA3C03B3}" destId="{632724F0-0213-4922-B6F7-07E8846DC586}" srcOrd="0" destOrd="0" presId="urn:microsoft.com/office/officeart/2005/8/layout/radial5"/>
    <dgm:cxn modelId="{694043E6-FD12-4372-B3A9-D8350E136633}" srcId="{A4EC5897-B95C-4DF9-BCC8-8E0ACA3C03B3}" destId="{6059F83C-3347-4EF6-B19F-55874E9599F8}" srcOrd="1" destOrd="0" parTransId="{FDE33233-416C-455E-8838-774130DB69E1}" sibTransId="{6CD77357-CEAF-4E3D-B23B-047443D04D1C}"/>
    <dgm:cxn modelId="{6F8CCFC6-A2E6-47CA-90AC-6EE43D3B8367}" srcId="{5A5E911E-6618-4E88-921B-9E3A83B06727}" destId="{9247AE61-7B22-40AA-A68D-9E54EEB59B60}" srcOrd="2" destOrd="0" parTransId="{67A650E4-53F5-41F9-819D-C1E013F30229}" sibTransId="{0EA2361D-B5F2-4DCE-BB92-4F91D9E8AF53}"/>
    <dgm:cxn modelId="{D517750B-3E85-44CA-9ABB-3A860F523414}" srcId="{5A5E911E-6618-4E88-921B-9E3A83B06727}" destId="{C83CB339-B056-4EBB-8E5D-B47E086C87EC}" srcOrd="4" destOrd="0" parTransId="{CE87AC33-8CFA-40BB-9271-7CBD8C4B8E67}" sibTransId="{E6147870-8027-4630-AEAB-93BE03C9A22B}"/>
    <dgm:cxn modelId="{1286A24A-AF04-4743-BE4D-FCA4EE0F090D}" srcId="{5A5E911E-6618-4E88-921B-9E3A83B06727}" destId="{FBE345BB-0616-476A-8D1A-9CD975DFEEAE}" srcOrd="7" destOrd="0" parTransId="{6EC6AC14-FCFC-4D10-AD1E-19639A4FFD4A}" sibTransId="{33147B97-C28B-41E2-98C0-6736998F4DC6}"/>
    <dgm:cxn modelId="{7CA7606A-ADC5-4D32-93A7-F382DF427F6F}" srcId="{A4EC5897-B95C-4DF9-BCC8-8E0ACA3C03B3}" destId="{4B9A245E-68AE-4C40-9083-6C2A82A48A9E}" srcOrd="4" destOrd="0" parTransId="{B93DE658-F25C-478C-B365-74971B9A98F4}" sibTransId="{DFC712D5-9FF1-412C-9DB0-ECF9DE1428A5}"/>
    <dgm:cxn modelId="{6BDD7F3E-783A-42FB-A7C3-CD18D5AD1B6D}" type="presOf" srcId="{6EC6AC14-FCFC-4D10-AD1E-19639A4FFD4A}" destId="{73221052-E9BB-40CC-BDEB-EA0B2F7F3F06}" srcOrd="1" destOrd="0" presId="urn:microsoft.com/office/officeart/2005/8/layout/radial5"/>
    <dgm:cxn modelId="{20851345-6D28-483D-BD59-6626D6CD071B}" srcId="{A4EC5897-B95C-4DF9-BCC8-8E0ACA3C03B3}" destId="{42279991-DAE2-4D48-B327-B62E38797884}" srcOrd="2" destOrd="0" parTransId="{C07D0774-BF38-4AB1-AD45-FB6BE9B24ACD}" sibTransId="{CB191B32-B136-4793-839B-B7C61D776F5E}"/>
    <dgm:cxn modelId="{53F30B91-A21D-4DCB-B0BE-D4F473D4780A}" type="presOf" srcId="{5A5E911E-6618-4E88-921B-9E3A83B06727}" destId="{C0ED0581-7A73-4076-ABA0-CDD5E98511E0}" srcOrd="0" destOrd="0" presId="urn:microsoft.com/office/officeart/2005/8/layout/radial5"/>
    <dgm:cxn modelId="{A3723C6A-BBB4-445D-9074-1E8A1AF78202}" srcId="{A4EC5897-B95C-4DF9-BCC8-8E0ACA3C03B3}" destId="{5A5E911E-6618-4E88-921B-9E3A83B06727}" srcOrd="0" destOrd="0" parTransId="{2B6AA16F-3BC7-498F-81AA-FE2BD69D6E9D}" sibTransId="{B608A5F2-2005-4107-8C5C-B4543316A409}"/>
    <dgm:cxn modelId="{88609DBD-EDDF-440D-ADBD-E6632DFA1BC3}" type="presOf" srcId="{C83CB339-B056-4EBB-8E5D-B47E086C87EC}" destId="{B363F17A-6A45-4A2F-A10F-B5D87423CF01}" srcOrd="0" destOrd="0" presId="urn:microsoft.com/office/officeart/2005/8/layout/radial5"/>
    <dgm:cxn modelId="{884D4A3F-E5D4-4A77-9155-717CE8E6E67E}" srcId="{6059F83C-3347-4EF6-B19F-55874E9599F8}" destId="{C4FDF31E-D6CB-4088-8380-D4992ECB8C97}" srcOrd="0" destOrd="0" parTransId="{6F58479D-5C55-4CB1-B101-F5C773781EF0}" sibTransId="{151DA56D-E003-4EB6-8EBB-E776056E44F4}"/>
    <dgm:cxn modelId="{259D165A-D087-48DB-B73A-C83371EAB27D}" srcId="{5A5E911E-6618-4E88-921B-9E3A83B06727}" destId="{38330274-EC7F-46B6-B041-2974862263BF}" srcOrd="3" destOrd="0" parTransId="{C95C44CF-8D1D-48EF-B887-23B8292E6CA0}" sibTransId="{11774028-45C0-4EB8-A499-52405B89CD9E}"/>
    <dgm:cxn modelId="{75820ECD-804C-42FB-B97B-F431278F4273}" type="presParOf" srcId="{632724F0-0213-4922-B6F7-07E8846DC586}" destId="{C0ED0581-7A73-4076-ABA0-CDD5E98511E0}" srcOrd="0" destOrd="0" presId="urn:microsoft.com/office/officeart/2005/8/layout/radial5"/>
    <dgm:cxn modelId="{20528611-CCCA-48BA-BF43-960A0E752DAD}" type="presParOf" srcId="{632724F0-0213-4922-B6F7-07E8846DC586}" destId="{B8217971-A5B1-48FE-ADF1-3013BED631A8}" srcOrd="1" destOrd="0" presId="urn:microsoft.com/office/officeart/2005/8/layout/radial5"/>
    <dgm:cxn modelId="{8FE6C478-A468-4961-A944-8F98826BB3ED}" type="presParOf" srcId="{B8217971-A5B1-48FE-ADF1-3013BED631A8}" destId="{66D7B2C6-90A2-4AE8-9F8C-1E6FED4EE4B5}" srcOrd="0" destOrd="0" presId="urn:microsoft.com/office/officeart/2005/8/layout/radial5"/>
    <dgm:cxn modelId="{C5DB97DB-6430-4351-850F-D5CBDA7266EF}" type="presParOf" srcId="{632724F0-0213-4922-B6F7-07E8846DC586}" destId="{E91F043A-8598-4FAD-96C4-0826231E51F7}" srcOrd="2" destOrd="0" presId="urn:microsoft.com/office/officeart/2005/8/layout/radial5"/>
    <dgm:cxn modelId="{6D42EF13-97FD-4D39-BFB1-22F8C17897B8}" type="presParOf" srcId="{632724F0-0213-4922-B6F7-07E8846DC586}" destId="{BDE6D6A3-8183-4E16-8F7A-D6271897CC51}" srcOrd="3" destOrd="0" presId="urn:microsoft.com/office/officeart/2005/8/layout/radial5"/>
    <dgm:cxn modelId="{718A2BC7-F37D-44A8-9FD1-8623DD09B3D2}" type="presParOf" srcId="{BDE6D6A3-8183-4E16-8F7A-D6271897CC51}" destId="{1A94FEC9-FB51-4DE1-AF9E-3EF897C9CDF6}" srcOrd="0" destOrd="0" presId="urn:microsoft.com/office/officeart/2005/8/layout/radial5"/>
    <dgm:cxn modelId="{390A0014-2EA8-4973-8D48-E86F9460C8DB}" type="presParOf" srcId="{632724F0-0213-4922-B6F7-07E8846DC586}" destId="{06FFAAFC-0799-40DA-B345-345FFCA3A360}" srcOrd="4" destOrd="0" presId="urn:microsoft.com/office/officeart/2005/8/layout/radial5"/>
    <dgm:cxn modelId="{CCC97303-049F-4860-92A1-9066841D25C1}" type="presParOf" srcId="{632724F0-0213-4922-B6F7-07E8846DC586}" destId="{700251D8-A2F0-4CC8-9184-412A82BF7C60}" srcOrd="5" destOrd="0" presId="urn:microsoft.com/office/officeart/2005/8/layout/radial5"/>
    <dgm:cxn modelId="{80E83127-00D0-462B-8AF2-1E609910712A}" type="presParOf" srcId="{700251D8-A2F0-4CC8-9184-412A82BF7C60}" destId="{1A027B0C-768E-4E8D-92CE-361F5B63ABFE}" srcOrd="0" destOrd="0" presId="urn:microsoft.com/office/officeart/2005/8/layout/radial5"/>
    <dgm:cxn modelId="{AC489796-B5B0-4B02-81BD-DCAF8E64D6F1}" type="presParOf" srcId="{632724F0-0213-4922-B6F7-07E8846DC586}" destId="{473792EC-2AF7-4272-88BC-40BBBBCABC7B}" srcOrd="6" destOrd="0" presId="urn:microsoft.com/office/officeart/2005/8/layout/radial5"/>
    <dgm:cxn modelId="{803C6288-C5E4-41FC-8663-DDCBB431E97B}" type="presParOf" srcId="{632724F0-0213-4922-B6F7-07E8846DC586}" destId="{3F2884CB-82D3-4802-9B27-37303A9108CF}" srcOrd="7" destOrd="0" presId="urn:microsoft.com/office/officeart/2005/8/layout/radial5"/>
    <dgm:cxn modelId="{9AD15713-38AC-4F39-8657-789E950777C2}" type="presParOf" srcId="{3F2884CB-82D3-4802-9B27-37303A9108CF}" destId="{4EB1B70F-D699-4D59-AB70-BE4B47770056}" srcOrd="0" destOrd="0" presId="urn:microsoft.com/office/officeart/2005/8/layout/radial5"/>
    <dgm:cxn modelId="{D4C95633-8EE4-4D29-A17A-81F20F322D32}" type="presParOf" srcId="{632724F0-0213-4922-B6F7-07E8846DC586}" destId="{0DBC9B35-768E-4ABD-AE8C-4510FC4BA43C}" srcOrd="8" destOrd="0" presId="urn:microsoft.com/office/officeart/2005/8/layout/radial5"/>
    <dgm:cxn modelId="{4F7E9E28-47E3-42AF-9A79-300C37D7551B}" type="presParOf" srcId="{632724F0-0213-4922-B6F7-07E8846DC586}" destId="{E65AA6BA-DB9F-49BC-93A3-2B43791992DB}" srcOrd="9" destOrd="0" presId="urn:microsoft.com/office/officeart/2005/8/layout/radial5"/>
    <dgm:cxn modelId="{72B12127-6CC5-4151-A254-E4ECE08FE454}" type="presParOf" srcId="{E65AA6BA-DB9F-49BC-93A3-2B43791992DB}" destId="{39A8D0FE-A910-4AD1-833D-F835418FD6B1}" srcOrd="0" destOrd="0" presId="urn:microsoft.com/office/officeart/2005/8/layout/radial5"/>
    <dgm:cxn modelId="{A6B00C1A-22B9-49C4-86D9-65E91445F9B0}" type="presParOf" srcId="{632724F0-0213-4922-B6F7-07E8846DC586}" destId="{B363F17A-6A45-4A2F-A10F-B5D87423CF01}" srcOrd="10" destOrd="0" presId="urn:microsoft.com/office/officeart/2005/8/layout/radial5"/>
    <dgm:cxn modelId="{F639C6FE-9FD9-4C0C-A9A7-4C9D78475407}" type="presParOf" srcId="{632724F0-0213-4922-B6F7-07E8846DC586}" destId="{4F0E67F1-F928-4432-959F-D2B5B4319435}" srcOrd="11" destOrd="0" presId="urn:microsoft.com/office/officeart/2005/8/layout/radial5"/>
    <dgm:cxn modelId="{3CE2DCA2-8D8F-4098-8090-E27D0B697F49}" type="presParOf" srcId="{4F0E67F1-F928-4432-959F-D2B5B4319435}" destId="{DAA3CA42-3365-4390-ACE4-2E5BE4AFD31A}" srcOrd="0" destOrd="0" presId="urn:microsoft.com/office/officeart/2005/8/layout/radial5"/>
    <dgm:cxn modelId="{A0DB0565-9008-49AA-813D-BCD1016202D7}" type="presParOf" srcId="{632724F0-0213-4922-B6F7-07E8846DC586}" destId="{F3B4A7B0-E808-48BB-89C1-9058DE5FD5E1}" srcOrd="12" destOrd="0" presId="urn:microsoft.com/office/officeart/2005/8/layout/radial5"/>
    <dgm:cxn modelId="{806B128A-FBC0-42FE-80BD-EF13489CAD0C}" type="presParOf" srcId="{632724F0-0213-4922-B6F7-07E8846DC586}" destId="{AF338EB0-D5CC-4F1C-8D68-1440FE89FD4B}" srcOrd="13" destOrd="0" presId="urn:microsoft.com/office/officeart/2005/8/layout/radial5"/>
    <dgm:cxn modelId="{12879384-57AF-49EB-853A-5114B9C82204}" type="presParOf" srcId="{AF338EB0-D5CC-4F1C-8D68-1440FE89FD4B}" destId="{F3550116-F289-47FD-ADFC-0C3BDB697360}" srcOrd="0" destOrd="0" presId="urn:microsoft.com/office/officeart/2005/8/layout/radial5"/>
    <dgm:cxn modelId="{DE1FB03E-5E3F-4490-BAFA-B8A7933022BD}" type="presParOf" srcId="{632724F0-0213-4922-B6F7-07E8846DC586}" destId="{888A6348-6F91-4F79-80CA-59DAB5970CEC}" srcOrd="14" destOrd="0" presId="urn:microsoft.com/office/officeart/2005/8/layout/radial5"/>
    <dgm:cxn modelId="{9091664A-D9D2-4C5E-A3A5-F63CE1E99077}" type="presParOf" srcId="{632724F0-0213-4922-B6F7-07E8846DC586}" destId="{8B7D8AD3-E8DA-4B75-BFBA-129A6267A4CC}" srcOrd="15" destOrd="0" presId="urn:microsoft.com/office/officeart/2005/8/layout/radial5"/>
    <dgm:cxn modelId="{45D9D298-FD72-46D3-8EC9-DC870F1CEA05}" type="presParOf" srcId="{8B7D8AD3-E8DA-4B75-BFBA-129A6267A4CC}" destId="{73221052-E9BB-40CC-BDEB-EA0B2F7F3F06}" srcOrd="0" destOrd="0" presId="urn:microsoft.com/office/officeart/2005/8/layout/radial5"/>
    <dgm:cxn modelId="{5206984C-9712-42AE-8AFE-33DDCCB86D17}" type="presParOf" srcId="{632724F0-0213-4922-B6F7-07E8846DC586}" destId="{79811916-0542-401D-9DF5-52D129FC38C8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107AB-473D-47B5-B14E-2BAC274DCC39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77DCB03-DA40-4E8A-81FF-4B84A2C0B2F5}">
      <dgm:prSet phldrT="[Текст]" custT="1"/>
      <dgm:spPr/>
      <dgm:t>
        <a:bodyPr/>
        <a:lstStyle/>
        <a:p>
          <a:r>
            <a:rPr lang="kk-KZ" sz="2800" i="1" dirty="0" smtClean="0">
              <a:latin typeface="+mn-lt"/>
              <a:cs typeface="Times New Roman" panose="02020603050405020304" pitchFamily="18" charset="0"/>
            </a:rPr>
            <a:t>Жаратылыстану –математикалық бағыты пәндерінің кафедрасы</a:t>
          </a:r>
          <a:endParaRPr lang="ru-RU" sz="2800" i="1" dirty="0">
            <a:latin typeface="+mn-lt"/>
            <a:cs typeface="Times New Roman" panose="02020603050405020304" pitchFamily="18" charset="0"/>
          </a:endParaRPr>
        </a:p>
      </dgm:t>
    </dgm:pt>
    <dgm:pt modelId="{EB23742D-FEAE-49C1-B517-130443FBAA41}" type="parTrans" cxnId="{F10F0A71-B8C9-4BF6-BD44-F022168919EA}">
      <dgm:prSet/>
      <dgm:spPr/>
      <dgm:t>
        <a:bodyPr/>
        <a:lstStyle/>
        <a:p>
          <a:endParaRPr lang="ru-RU"/>
        </a:p>
      </dgm:t>
    </dgm:pt>
    <dgm:pt modelId="{145808C0-099C-4B71-B7D0-056005317B35}" type="sibTrans" cxnId="{F10F0A71-B8C9-4BF6-BD44-F022168919EA}">
      <dgm:prSet/>
      <dgm:spPr/>
      <dgm:t>
        <a:bodyPr/>
        <a:lstStyle/>
        <a:p>
          <a:endParaRPr lang="ru-RU"/>
        </a:p>
      </dgm:t>
    </dgm:pt>
    <dgm:pt modelId="{859EAD2E-7029-4506-9C2D-0BFE6E9E61DD}">
      <dgm:prSet phldrT="[Текст]" custT="1"/>
      <dgm:spPr/>
      <dgm:t>
        <a:bodyPr/>
        <a:lstStyle/>
        <a:p>
          <a:r>
            <a:rPr lang="kk-KZ" sz="2800" dirty="0" smtClean="0"/>
            <a:t>Гуманитарлық бағыты пәндерінің  кафедрасы</a:t>
          </a:r>
          <a:endParaRPr lang="ru-RU" sz="2800" dirty="0"/>
        </a:p>
      </dgm:t>
    </dgm:pt>
    <dgm:pt modelId="{20F1B6E8-9C95-4D5D-A81C-037438C4C5CE}" type="parTrans" cxnId="{D6AFADBF-D775-4CEA-BF9A-CBBF7CD1AF8C}">
      <dgm:prSet/>
      <dgm:spPr/>
      <dgm:t>
        <a:bodyPr/>
        <a:lstStyle/>
        <a:p>
          <a:endParaRPr lang="ru-RU"/>
        </a:p>
      </dgm:t>
    </dgm:pt>
    <dgm:pt modelId="{201E3110-D5DF-401B-B252-879610F84BD9}" type="sibTrans" cxnId="{D6AFADBF-D775-4CEA-BF9A-CBBF7CD1AF8C}">
      <dgm:prSet/>
      <dgm:spPr/>
      <dgm:t>
        <a:bodyPr/>
        <a:lstStyle/>
        <a:p>
          <a:endParaRPr lang="ru-RU"/>
        </a:p>
      </dgm:t>
    </dgm:pt>
    <dgm:pt modelId="{B468A8A3-1902-418E-9452-68B64006E40D}">
      <dgm:prSet phldrT="[Текст]" custT="1"/>
      <dgm:spPr/>
      <dgm:t>
        <a:bodyPr/>
        <a:lstStyle/>
        <a:p>
          <a:r>
            <a:rPr lang="kk-KZ" sz="2800" dirty="0" smtClean="0"/>
            <a:t>Бастауыш сынып мұғалімдерінің бірлестігі </a:t>
          </a:r>
          <a:endParaRPr lang="ru-RU" sz="2800" dirty="0"/>
        </a:p>
      </dgm:t>
    </dgm:pt>
    <dgm:pt modelId="{980690AB-23B2-4D4D-BA1F-D509105567CD}" type="parTrans" cxnId="{70BBF484-7E51-4DEF-8081-01BD42B8B8E3}">
      <dgm:prSet/>
      <dgm:spPr/>
      <dgm:t>
        <a:bodyPr/>
        <a:lstStyle/>
        <a:p>
          <a:endParaRPr lang="ru-RU"/>
        </a:p>
      </dgm:t>
    </dgm:pt>
    <dgm:pt modelId="{028C1FDF-B898-4E55-8D52-96ABDF3B107F}" type="sibTrans" cxnId="{70BBF484-7E51-4DEF-8081-01BD42B8B8E3}">
      <dgm:prSet/>
      <dgm:spPr/>
      <dgm:t>
        <a:bodyPr/>
        <a:lstStyle/>
        <a:p>
          <a:endParaRPr lang="ru-RU"/>
        </a:p>
      </dgm:t>
    </dgm:pt>
    <dgm:pt modelId="{864470AD-1D32-4D8E-A76F-2677E3C8AFA1}">
      <dgm:prSet custT="1"/>
      <dgm:spPr/>
      <dgm:t>
        <a:bodyPr/>
        <a:lstStyle/>
        <a:p>
          <a:r>
            <a:rPr lang="kk-KZ" sz="2800" dirty="0" smtClean="0"/>
            <a:t>Эстетикалық бағыты мұғалімдерінің бірлестігі</a:t>
          </a:r>
          <a:endParaRPr lang="ru-RU" sz="2800" dirty="0"/>
        </a:p>
      </dgm:t>
    </dgm:pt>
    <dgm:pt modelId="{0972A993-BFBD-410B-9160-F5897CBD1987}" type="parTrans" cxnId="{2824D591-D878-42F8-87E7-54D7BB290D68}">
      <dgm:prSet/>
      <dgm:spPr/>
      <dgm:t>
        <a:bodyPr/>
        <a:lstStyle/>
        <a:p>
          <a:endParaRPr lang="ru-RU"/>
        </a:p>
      </dgm:t>
    </dgm:pt>
    <dgm:pt modelId="{14DB05E5-C1ED-4A76-AAF5-905F7DD1AF9C}" type="sibTrans" cxnId="{2824D591-D878-42F8-87E7-54D7BB290D68}">
      <dgm:prSet/>
      <dgm:spPr/>
      <dgm:t>
        <a:bodyPr/>
        <a:lstStyle/>
        <a:p>
          <a:endParaRPr lang="ru-RU"/>
        </a:p>
      </dgm:t>
    </dgm:pt>
    <dgm:pt modelId="{FE77B57F-70CD-467A-9A5A-E25EB07143DC}">
      <dgm:prSet custT="1"/>
      <dgm:spPr/>
      <dgm:t>
        <a:bodyPr/>
        <a:lstStyle/>
        <a:p>
          <a:r>
            <a:rPr lang="kk-KZ" sz="2800" dirty="0" smtClean="0"/>
            <a:t>Сынып жетекшілер бірлестігі</a:t>
          </a:r>
          <a:endParaRPr lang="ru-RU" sz="2800" dirty="0"/>
        </a:p>
      </dgm:t>
    </dgm:pt>
    <dgm:pt modelId="{16AE2B8A-496A-4D5A-ABAB-FA1DD1C2668E}" type="parTrans" cxnId="{BDD418D0-45ED-4F1E-8701-3F2116C28B81}">
      <dgm:prSet/>
      <dgm:spPr/>
      <dgm:t>
        <a:bodyPr/>
        <a:lstStyle/>
        <a:p>
          <a:endParaRPr lang="ru-RU"/>
        </a:p>
      </dgm:t>
    </dgm:pt>
    <dgm:pt modelId="{F4212D11-0F68-4B96-9B31-0011714BE5FB}" type="sibTrans" cxnId="{BDD418D0-45ED-4F1E-8701-3F2116C28B81}">
      <dgm:prSet/>
      <dgm:spPr/>
      <dgm:t>
        <a:bodyPr/>
        <a:lstStyle/>
        <a:p>
          <a:endParaRPr lang="ru-RU"/>
        </a:p>
      </dgm:t>
    </dgm:pt>
    <dgm:pt modelId="{56C3A0C9-A885-4E95-975F-DFF3D3EE924C}" type="pres">
      <dgm:prSet presAssocID="{52B107AB-473D-47B5-B14E-2BAC274DCC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2024B-0603-4969-AA7B-346B4FAE1E20}" type="pres">
      <dgm:prSet presAssocID="{777DCB03-DA40-4E8A-81FF-4B84A2C0B2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08A0E-5D09-428B-AE86-248D5179CB51}" type="pres">
      <dgm:prSet presAssocID="{145808C0-099C-4B71-B7D0-056005317B35}" presName="sibTrans" presStyleCnt="0"/>
      <dgm:spPr/>
      <dgm:t>
        <a:bodyPr/>
        <a:lstStyle/>
        <a:p>
          <a:endParaRPr lang="ru-RU"/>
        </a:p>
      </dgm:t>
    </dgm:pt>
    <dgm:pt modelId="{DE734619-631C-4A76-8963-0487F33EBB97}" type="pres">
      <dgm:prSet presAssocID="{859EAD2E-7029-4506-9C2D-0BFE6E9E61D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48269-2DA1-4766-97EF-E5F20ABE3152}" type="pres">
      <dgm:prSet presAssocID="{201E3110-D5DF-401B-B252-879610F84BD9}" presName="sibTrans" presStyleCnt="0"/>
      <dgm:spPr/>
      <dgm:t>
        <a:bodyPr/>
        <a:lstStyle/>
        <a:p>
          <a:endParaRPr lang="ru-RU"/>
        </a:p>
      </dgm:t>
    </dgm:pt>
    <dgm:pt modelId="{0A77D046-5A5B-4CAA-AA44-A4AC2001DA3E}" type="pres">
      <dgm:prSet presAssocID="{B468A8A3-1902-418E-9452-68B64006E4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0CC98-6F45-49AB-B091-D6F98104207C}" type="pres">
      <dgm:prSet presAssocID="{028C1FDF-B898-4E55-8D52-96ABDF3B107F}" presName="sibTrans" presStyleCnt="0"/>
      <dgm:spPr/>
      <dgm:t>
        <a:bodyPr/>
        <a:lstStyle/>
        <a:p>
          <a:endParaRPr lang="ru-RU"/>
        </a:p>
      </dgm:t>
    </dgm:pt>
    <dgm:pt modelId="{F39D58A2-3A02-4AE9-ACC2-92DCEF16818C}" type="pres">
      <dgm:prSet presAssocID="{864470AD-1D32-4D8E-A76F-2677E3C8AF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93D95-4F7F-4F3E-A69F-AA6A16C31BB5}" type="pres">
      <dgm:prSet presAssocID="{14DB05E5-C1ED-4A76-AAF5-905F7DD1AF9C}" presName="sibTrans" presStyleCnt="0"/>
      <dgm:spPr/>
      <dgm:t>
        <a:bodyPr/>
        <a:lstStyle/>
        <a:p>
          <a:endParaRPr lang="ru-RU"/>
        </a:p>
      </dgm:t>
    </dgm:pt>
    <dgm:pt modelId="{F9D86695-7563-4206-8C8B-D7BF41509FE8}" type="pres">
      <dgm:prSet presAssocID="{FE77B57F-70CD-467A-9A5A-E25EB07143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418D0-45ED-4F1E-8701-3F2116C28B81}" srcId="{52B107AB-473D-47B5-B14E-2BAC274DCC39}" destId="{FE77B57F-70CD-467A-9A5A-E25EB07143DC}" srcOrd="4" destOrd="0" parTransId="{16AE2B8A-496A-4D5A-ABAB-FA1DD1C2668E}" sibTransId="{F4212D11-0F68-4B96-9B31-0011714BE5FB}"/>
    <dgm:cxn modelId="{72E6092E-4138-40E9-9E8C-130C2C34FC8E}" type="presOf" srcId="{52B107AB-473D-47B5-B14E-2BAC274DCC39}" destId="{56C3A0C9-A885-4E95-975F-DFF3D3EE924C}" srcOrd="0" destOrd="0" presId="urn:microsoft.com/office/officeart/2005/8/layout/default"/>
    <dgm:cxn modelId="{F10F0A71-B8C9-4BF6-BD44-F022168919EA}" srcId="{52B107AB-473D-47B5-B14E-2BAC274DCC39}" destId="{777DCB03-DA40-4E8A-81FF-4B84A2C0B2F5}" srcOrd="0" destOrd="0" parTransId="{EB23742D-FEAE-49C1-B517-130443FBAA41}" sibTransId="{145808C0-099C-4B71-B7D0-056005317B35}"/>
    <dgm:cxn modelId="{312D7388-C184-4AB5-8C21-9134D3307420}" type="presOf" srcId="{859EAD2E-7029-4506-9C2D-0BFE6E9E61DD}" destId="{DE734619-631C-4A76-8963-0487F33EBB97}" srcOrd="0" destOrd="0" presId="urn:microsoft.com/office/officeart/2005/8/layout/default"/>
    <dgm:cxn modelId="{2824D591-D878-42F8-87E7-54D7BB290D68}" srcId="{52B107AB-473D-47B5-B14E-2BAC274DCC39}" destId="{864470AD-1D32-4D8E-A76F-2677E3C8AFA1}" srcOrd="3" destOrd="0" parTransId="{0972A993-BFBD-410B-9160-F5897CBD1987}" sibTransId="{14DB05E5-C1ED-4A76-AAF5-905F7DD1AF9C}"/>
    <dgm:cxn modelId="{70BBF484-7E51-4DEF-8081-01BD42B8B8E3}" srcId="{52B107AB-473D-47B5-B14E-2BAC274DCC39}" destId="{B468A8A3-1902-418E-9452-68B64006E40D}" srcOrd="2" destOrd="0" parTransId="{980690AB-23B2-4D4D-BA1F-D509105567CD}" sibTransId="{028C1FDF-B898-4E55-8D52-96ABDF3B107F}"/>
    <dgm:cxn modelId="{B23BF043-9299-46F5-AD20-FD859415AB8B}" type="presOf" srcId="{777DCB03-DA40-4E8A-81FF-4B84A2C0B2F5}" destId="{B002024B-0603-4969-AA7B-346B4FAE1E20}" srcOrd="0" destOrd="0" presId="urn:microsoft.com/office/officeart/2005/8/layout/default"/>
    <dgm:cxn modelId="{9D164FBE-8C1A-4F51-A2D2-7EFDE8AA9746}" type="presOf" srcId="{FE77B57F-70CD-467A-9A5A-E25EB07143DC}" destId="{F9D86695-7563-4206-8C8B-D7BF41509FE8}" srcOrd="0" destOrd="0" presId="urn:microsoft.com/office/officeart/2005/8/layout/default"/>
    <dgm:cxn modelId="{D6AFADBF-D775-4CEA-BF9A-CBBF7CD1AF8C}" srcId="{52B107AB-473D-47B5-B14E-2BAC274DCC39}" destId="{859EAD2E-7029-4506-9C2D-0BFE6E9E61DD}" srcOrd="1" destOrd="0" parTransId="{20F1B6E8-9C95-4D5D-A81C-037438C4C5CE}" sibTransId="{201E3110-D5DF-401B-B252-879610F84BD9}"/>
    <dgm:cxn modelId="{82D9DFE5-5759-4D9E-BF80-9D5DEBFC4340}" type="presOf" srcId="{864470AD-1D32-4D8E-A76F-2677E3C8AFA1}" destId="{F39D58A2-3A02-4AE9-ACC2-92DCEF16818C}" srcOrd="0" destOrd="0" presId="urn:microsoft.com/office/officeart/2005/8/layout/default"/>
    <dgm:cxn modelId="{A9CDADDC-AAF8-4DEE-81B6-4BD816D9C818}" type="presOf" srcId="{B468A8A3-1902-418E-9452-68B64006E40D}" destId="{0A77D046-5A5B-4CAA-AA44-A4AC2001DA3E}" srcOrd="0" destOrd="0" presId="urn:microsoft.com/office/officeart/2005/8/layout/default"/>
    <dgm:cxn modelId="{4BC36911-2D57-4304-9758-5A601F236340}" type="presParOf" srcId="{56C3A0C9-A885-4E95-975F-DFF3D3EE924C}" destId="{B002024B-0603-4969-AA7B-346B4FAE1E20}" srcOrd="0" destOrd="0" presId="urn:microsoft.com/office/officeart/2005/8/layout/default"/>
    <dgm:cxn modelId="{616F4F60-3CA1-4605-8260-4F43136CA88F}" type="presParOf" srcId="{56C3A0C9-A885-4E95-975F-DFF3D3EE924C}" destId="{81408A0E-5D09-428B-AE86-248D5179CB51}" srcOrd="1" destOrd="0" presId="urn:microsoft.com/office/officeart/2005/8/layout/default"/>
    <dgm:cxn modelId="{34EE717C-16B0-45B7-961E-3E49B788F9BF}" type="presParOf" srcId="{56C3A0C9-A885-4E95-975F-DFF3D3EE924C}" destId="{DE734619-631C-4A76-8963-0487F33EBB97}" srcOrd="2" destOrd="0" presId="urn:microsoft.com/office/officeart/2005/8/layout/default"/>
    <dgm:cxn modelId="{247E7D15-0CEE-4808-B469-2EF1519131DB}" type="presParOf" srcId="{56C3A0C9-A885-4E95-975F-DFF3D3EE924C}" destId="{37948269-2DA1-4766-97EF-E5F20ABE3152}" srcOrd="3" destOrd="0" presId="urn:microsoft.com/office/officeart/2005/8/layout/default"/>
    <dgm:cxn modelId="{9D518C1A-E3E4-4296-B12C-C0A1EA6F0B59}" type="presParOf" srcId="{56C3A0C9-A885-4E95-975F-DFF3D3EE924C}" destId="{0A77D046-5A5B-4CAA-AA44-A4AC2001DA3E}" srcOrd="4" destOrd="0" presId="urn:microsoft.com/office/officeart/2005/8/layout/default"/>
    <dgm:cxn modelId="{9E049E40-B8D7-4C68-BC0E-ECFDA8054E9E}" type="presParOf" srcId="{56C3A0C9-A885-4E95-975F-DFF3D3EE924C}" destId="{DAC0CC98-6F45-49AB-B091-D6F98104207C}" srcOrd="5" destOrd="0" presId="urn:microsoft.com/office/officeart/2005/8/layout/default"/>
    <dgm:cxn modelId="{44889342-2E47-4668-A866-4AD8CA52E0B8}" type="presParOf" srcId="{56C3A0C9-A885-4E95-975F-DFF3D3EE924C}" destId="{F39D58A2-3A02-4AE9-ACC2-92DCEF16818C}" srcOrd="6" destOrd="0" presId="urn:microsoft.com/office/officeart/2005/8/layout/default"/>
    <dgm:cxn modelId="{82D5F3A7-2D19-4978-B3B5-37C0A8D48805}" type="presParOf" srcId="{56C3A0C9-A885-4E95-975F-DFF3D3EE924C}" destId="{C6393D95-4F7F-4F3E-A69F-AA6A16C31BB5}" srcOrd="7" destOrd="0" presId="urn:microsoft.com/office/officeart/2005/8/layout/default"/>
    <dgm:cxn modelId="{60441D3D-57C6-4362-A6BB-DCB2AB749B62}" type="presParOf" srcId="{56C3A0C9-A885-4E95-975F-DFF3D3EE924C}" destId="{F9D86695-7563-4206-8C8B-D7BF41509FE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36D039-BEA2-44B4-B8FB-8F59B762830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F85F1099-6FE3-4A96-B360-46C6FA68C7B1}">
      <dgm:prSet phldrT="[Текст]"/>
      <dgm:spPr/>
      <dgm:t>
        <a:bodyPr/>
        <a:lstStyle/>
        <a:p>
          <a:r>
            <a:rPr lang="en-US" dirty="0" smtClean="0"/>
            <a:t>I</a:t>
          </a:r>
          <a:r>
            <a:rPr lang="kk-KZ" dirty="0" smtClean="0"/>
            <a:t> </a:t>
          </a:r>
          <a:r>
            <a:rPr lang="kk-KZ" dirty="0" smtClean="0"/>
            <a:t>деңгей – 3 мұғалім</a:t>
          </a:r>
          <a:endParaRPr lang="ru-RU" dirty="0"/>
        </a:p>
      </dgm:t>
    </dgm:pt>
    <dgm:pt modelId="{129565FE-2EBF-4049-AFA1-9DF20EA6E689}" type="parTrans" cxnId="{9A6961F9-88AB-49CB-855E-14A1A3BF32EA}">
      <dgm:prSet/>
      <dgm:spPr/>
      <dgm:t>
        <a:bodyPr/>
        <a:lstStyle/>
        <a:p>
          <a:endParaRPr lang="ru-RU"/>
        </a:p>
      </dgm:t>
    </dgm:pt>
    <dgm:pt modelId="{557618E4-2903-4B60-9473-B711A03C2E1A}" type="sibTrans" cxnId="{9A6961F9-88AB-49CB-855E-14A1A3BF32EA}">
      <dgm:prSet/>
      <dgm:spPr/>
      <dgm:t>
        <a:bodyPr/>
        <a:lstStyle/>
        <a:p>
          <a:endParaRPr lang="ru-RU"/>
        </a:p>
      </dgm:t>
    </dgm:pt>
    <dgm:pt modelId="{1BBDFCBB-A25D-42FD-A95D-CB582789D384}">
      <dgm:prSet phldrT="[Текст]"/>
      <dgm:spPr/>
      <dgm:t>
        <a:bodyPr/>
        <a:lstStyle/>
        <a:p>
          <a:r>
            <a:rPr lang="en-US" dirty="0" smtClean="0"/>
            <a:t>II</a:t>
          </a:r>
          <a:r>
            <a:rPr lang="kk-KZ" dirty="0" smtClean="0"/>
            <a:t> </a:t>
          </a:r>
          <a:r>
            <a:rPr lang="kk-KZ" dirty="0" smtClean="0"/>
            <a:t>деңгей – 4 мұғалім</a:t>
          </a:r>
          <a:endParaRPr lang="ru-RU" dirty="0"/>
        </a:p>
      </dgm:t>
    </dgm:pt>
    <dgm:pt modelId="{B909FFE2-E133-45F7-9C8D-3E5FFEE7E4C3}" type="parTrans" cxnId="{EEBB51AB-D14D-4AE6-ABEF-D466A9DECB9B}">
      <dgm:prSet/>
      <dgm:spPr/>
      <dgm:t>
        <a:bodyPr/>
        <a:lstStyle/>
        <a:p>
          <a:endParaRPr lang="ru-RU"/>
        </a:p>
      </dgm:t>
    </dgm:pt>
    <dgm:pt modelId="{F049799B-1A66-4348-86A9-6E5DB0E9FBAE}" type="sibTrans" cxnId="{EEBB51AB-D14D-4AE6-ABEF-D466A9DECB9B}">
      <dgm:prSet/>
      <dgm:spPr/>
      <dgm:t>
        <a:bodyPr/>
        <a:lstStyle/>
        <a:p>
          <a:endParaRPr lang="ru-RU"/>
        </a:p>
      </dgm:t>
    </dgm:pt>
    <dgm:pt modelId="{49FC3B50-CC06-46FA-A4FD-A3B419A04926}">
      <dgm:prSet phldrT="[Текст]"/>
      <dgm:spPr/>
      <dgm:t>
        <a:bodyPr/>
        <a:lstStyle/>
        <a:p>
          <a:r>
            <a:rPr lang="en-US" dirty="0" smtClean="0"/>
            <a:t>III </a:t>
          </a:r>
          <a:r>
            <a:rPr lang="kk-KZ" dirty="0" smtClean="0"/>
            <a:t>деңгей </a:t>
          </a:r>
          <a:r>
            <a:rPr lang="kk-KZ" dirty="0" smtClean="0"/>
            <a:t>– 11 мұғалім </a:t>
          </a:r>
          <a:endParaRPr lang="ru-RU" dirty="0"/>
        </a:p>
      </dgm:t>
    </dgm:pt>
    <dgm:pt modelId="{192FA409-65EC-4959-8A4F-FCEC3DEAAC9C}" type="parTrans" cxnId="{565C9E0D-548D-41A1-950C-B744750AAC62}">
      <dgm:prSet/>
      <dgm:spPr/>
      <dgm:t>
        <a:bodyPr/>
        <a:lstStyle/>
        <a:p>
          <a:endParaRPr lang="ru-RU"/>
        </a:p>
      </dgm:t>
    </dgm:pt>
    <dgm:pt modelId="{81B1DADE-D0AD-4D39-BD0D-3D016848EC2B}" type="sibTrans" cxnId="{565C9E0D-548D-41A1-950C-B744750AAC62}">
      <dgm:prSet/>
      <dgm:spPr/>
      <dgm:t>
        <a:bodyPr/>
        <a:lstStyle/>
        <a:p>
          <a:endParaRPr lang="ru-RU"/>
        </a:p>
      </dgm:t>
    </dgm:pt>
    <dgm:pt modelId="{C1420BDD-F542-4535-BB9C-25DECD4CBDBD}" type="pres">
      <dgm:prSet presAssocID="{5B36D039-BEA2-44B4-B8FB-8F59B762830B}" presName="linearFlow" presStyleCnt="0">
        <dgm:presLayoutVars>
          <dgm:dir/>
          <dgm:resizeHandles val="exact"/>
        </dgm:presLayoutVars>
      </dgm:prSet>
      <dgm:spPr/>
    </dgm:pt>
    <dgm:pt modelId="{D3D5812D-8EEB-444A-8A87-16D8279469E8}" type="pres">
      <dgm:prSet presAssocID="{F85F1099-6FE3-4A96-B360-46C6FA68C7B1}" presName="composite" presStyleCnt="0"/>
      <dgm:spPr/>
    </dgm:pt>
    <dgm:pt modelId="{54290DD2-4F26-4B37-AA4B-23911B2BF5DA}" type="pres">
      <dgm:prSet presAssocID="{F85F1099-6FE3-4A96-B360-46C6FA68C7B1}" presName="imgShp" presStyleLbl="fgImgPlace1" presStyleIdx="0" presStyleCnt="3"/>
      <dgm:spPr/>
    </dgm:pt>
    <dgm:pt modelId="{EEE88B26-E587-44C7-B71A-722308060E6A}" type="pres">
      <dgm:prSet presAssocID="{F85F1099-6FE3-4A96-B360-46C6FA68C7B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5337B-622E-4CFD-A895-2467DE770B6C}" type="pres">
      <dgm:prSet presAssocID="{557618E4-2903-4B60-9473-B711A03C2E1A}" presName="spacing" presStyleCnt="0"/>
      <dgm:spPr/>
    </dgm:pt>
    <dgm:pt modelId="{533E7244-C348-4C1C-A0D0-3CC7E51C551E}" type="pres">
      <dgm:prSet presAssocID="{1BBDFCBB-A25D-42FD-A95D-CB582789D384}" presName="composite" presStyleCnt="0"/>
      <dgm:spPr/>
    </dgm:pt>
    <dgm:pt modelId="{F0AE7CD8-74C0-48DE-A6A4-46DFC9C1B322}" type="pres">
      <dgm:prSet presAssocID="{1BBDFCBB-A25D-42FD-A95D-CB582789D384}" presName="imgShp" presStyleLbl="fgImgPlace1" presStyleIdx="1" presStyleCnt="3"/>
      <dgm:spPr/>
    </dgm:pt>
    <dgm:pt modelId="{23D84FCD-987C-4CFF-9645-AC25E4D0ACE4}" type="pres">
      <dgm:prSet presAssocID="{1BBDFCBB-A25D-42FD-A95D-CB582789D38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51FFD-CA8D-4132-9824-EE5DF61CFD15}" type="pres">
      <dgm:prSet presAssocID="{F049799B-1A66-4348-86A9-6E5DB0E9FBAE}" presName="spacing" presStyleCnt="0"/>
      <dgm:spPr/>
    </dgm:pt>
    <dgm:pt modelId="{9FC3D8A3-52F0-48B1-A910-1663F1317CFA}" type="pres">
      <dgm:prSet presAssocID="{49FC3B50-CC06-46FA-A4FD-A3B419A04926}" presName="composite" presStyleCnt="0"/>
      <dgm:spPr/>
    </dgm:pt>
    <dgm:pt modelId="{5DBDE526-BA2F-4F02-91A4-C7272D3EE764}" type="pres">
      <dgm:prSet presAssocID="{49FC3B50-CC06-46FA-A4FD-A3B419A04926}" presName="imgShp" presStyleLbl="fgImgPlace1" presStyleIdx="2" presStyleCnt="3"/>
      <dgm:spPr/>
    </dgm:pt>
    <dgm:pt modelId="{263EB961-874B-4DB4-A5AC-12C7BBF3D184}" type="pres">
      <dgm:prSet presAssocID="{49FC3B50-CC06-46FA-A4FD-A3B419A04926}" presName="txShp" presStyleLbl="node1" presStyleIdx="2" presStyleCnt="3" custLinFactNeighborX="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11DD3C-0AE8-496E-9C6C-78131835A715}" type="presOf" srcId="{1BBDFCBB-A25D-42FD-A95D-CB582789D384}" destId="{23D84FCD-987C-4CFF-9645-AC25E4D0ACE4}" srcOrd="0" destOrd="0" presId="urn:microsoft.com/office/officeart/2005/8/layout/vList3"/>
    <dgm:cxn modelId="{9E54B07D-1BE5-43CF-A792-16FDA448D037}" type="presOf" srcId="{5B36D039-BEA2-44B4-B8FB-8F59B762830B}" destId="{C1420BDD-F542-4535-BB9C-25DECD4CBDBD}" srcOrd="0" destOrd="0" presId="urn:microsoft.com/office/officeart/2005/8/layout/vList3"/>
    <dgm:cxn modelId="{EEBB51AB-D14D-4AE6-ABEF-D466A9DECB9B}" srcId="{5B36D039-BEA2-44B4-B8FB-8F59B762830B}" destId="{1BBDFCBB-A25D-42FD-A95D-CB582789D384}" srcOrd="1" destOrd="0" parTransId="{B909FFE2-E133-45F7-9C8D-3E5FFEE7E4C3}" sibTransId="{F049799B-1A66-4348-86A9-6E5DB0E9FBAE}"/>
    <dgm:cxn modelId="{9A6961F9-88AB-49CB-855E-14A1A3BF32EA}" srcId="{5B36D039-BEA2-44B4-B8FB-8F59B762830B}" destId="{F85F1099-6FE3-4A96-B360-46C6FA68C7B1}" srcOrd="0" destOrd="0" parTransId="{129565FE-2EBF-4049-AFA1-9DF20EA6E689}" sibTransId="{557618E4-2903-4B60-9473-B711A03C2E1A}"/>
    <dgm:cxn modelId="{66770920-4EA1-474C-93C1-14B98320A9F0}" type="presOf" srcId="{49FC3B50-CC06-46FA-A4FD-A3B419A04926}" destId="{263EB961-874B-4DB4-A5AC-12C7BBF3D184}" srcOrd="0" destOrd="0" presId="urn:microsoft.com/office/officeart/2005/8/layout/vList3"/>
    <dgm:cxn modelId="{565C9E0D-548D-41A1-950C-B744750AAC62}" srcId="{5B36D039-BEA2-44B4-B8FB-8F59B762830B}" destId="{49FC3B50-CC06-46FA-A4FD-A3B419A04926}" srcOrd="2" destOrd="0" parTransId="{192FA409-65EC-4959-8A4F-FCEC3DEAAC9C}" sibTransId="{81B1DADE-D0AD-4D39-BD0D-3D016848EC2B}"/>
    <dgm:cxn modelId="{6CC92375-0F16-4E2A-AC55-361324551BBE}" type="presOf" srcId="{F85F1099-6FE3-4A96-B360-46C6FA68C7B1}" destId="{EEE88B26-E587-44C7-B71A-722308060E6A}" srcOrd="0" destOrd="0" presId="urn:microsoft.com/office/officeart/2005/8/layout/vList3"/>
    <dgm:cxn modelId="{C51ECFFF-E1CF-4416-84DC-7E933724701F}" type="presParOf" srcId="{C1420BDD-F542-4535-BB9C-25DECD4CBDBD}" destId="{D3D5812D-8EEB-444A-8A87-16D8279469E8}" srcOrd="0" destOrd="0" presId="urn:microsoft.com/office/officeart/2005/8/layout/vList3"/>
    <dgm:cxn modelId="{68F26C99-0868-489E-8128-C230ACF77764}" type="presParOf" srcId="{D3D5812D-8EEB-444A-8A87-16D8279469E8}" destId="{54290DD2-4F26-4B37-AA4B-23911B2BF5DA}" srcOrd="0" destOrd="0" presId="urn:microsoft.com/office/officeart/2005/8/layout/vList3"/>
    <dgm:cxn modelId="{8935A60E-4064-4F67-A44B-A33FC82823D6}" type="presParOf" srcId="{D3D5812D-8EEB-444A-8A87-16D8279469E8}" destId="{EEE88B26-E587-44C7-B71A-722308060E6A}" srcOrd="1" destOrd="0" presId="urn:microsoft.com/office/officeart/2005/8/layout/vList3"/>
    <dgm:cxn modelId="{6360C4BC-4F6F-425E-B3E0-F552714F97B7}" type="presParOf" srcId="{C1420BDD-F542-4535-BB9C-25DECD4CBDBD}" destId="{B285337B-622E-4CFD-A895-2467DE770B6C}" srcOrd="1" destOrd="0" presId="urn:microsoft.com/office/officeart/2005/8/layout/vList3"/>
    <dgm:cxn modelId="{212697FF-EB13-4ECA-8C95-CA0E9188FF88}" type="presParOf" srcId="{C1420BDD-F542-4535-BB9C-25DECD4CBDBD}" destId="{533E7244-C348-4C1C-A0D0-3CC7E51C551E}" srcOrd="2" destOrd="0" presId="urn:microsoft.com/office/officeart/2005/8/layout/vList3"/>
    <dgm:cxn modelId="{E3E6C0E1-CFBC-46C0-AE7B-BC84E8D16B70}" type="presParOf" srcId="{533E7244-C348-4C1C-A0D0-3CC7E51C551E}" destId="{F0AE7CD8-74C0-48DE-A6A4-46DFC9C1B322}" srcOrd="0" destOrd="0" presId="urn:microsoft.com/office/officeart/2005/8/layout/vList3"/>
    <dgm:cxn modelId="{7606D9CE-8E33-4353-8338-DED0EE51E082}" type="presParOf" srcId="{533E7244-C348-4C1C-A0D0-3CC7E51C551E}" destId="{23D84FCD-987C-4CFF-9645-AC25E4D0ACE4}" srcOrd="1" destOrd="0" presId="urn:microsoft.com/office/officeart/2005/8/layout/vList3"/>
    <dgm:cxn modelId="{79CCB298-4BB9-4AA5-B7D3-3A743DF79856}" type="presParOf" srcId="{C1420BDD-F542-4535-BB9C-25DECD4CBDBD}" destId="{4C451FFD-CA8D-4132-9824-EE5DF61CFD15}" srcOrd="3" destOrd="0" presId="urn:microsoft.com/office/officeart/2005/8/layout/vList3"/>
    <dgm:cxn modelId="{1F58D2FD-208E-4189-85EB-D06FD20DF4BE}" type="presParOf" srcId="{C1420BDD-F542-4535-BB9C-25DECD4CBDBD}" destId="{9FC3D8A3-52F0-48B1-A910-1663F1317CFA}" srcOrd="4" destOrd="0" presId="urn:microsoft.com/office/officeart/2005/8/layout/vList3"/>
    <dgm:cxn modelId="{621D1BAE-39E4-49EF-B5E0-03A5FB633E77}" type="presParOf" srcId="{9FC3D8A3-52F0-48B1-A910-1663F1317CFA}" destId="{5DBDE526-BA2F-4F02-91A4-C7272D3EE764}" srcOrd="0" destOrd="0" presId="urn:microsoft.com/office/officeart/2005/8/layout/vList3"/>
    <dgm:cxn modelId="{A7B71B90-720D-429D-94CB-A336D160D42B}" type="presParOf" srcId="{9FC3D8A3-52F0-48B1-A910-1663F1317CFA}" destId="{263EB961-874B-4DB4-A5AC-12C7BBF3D1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B4FC-C4B1-49FF-A25D-0B7E8455BFF8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4FAA87-CE45-4C4F-B5B4-F72607B0F74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Botany In English</a:t>
          </a:r>
          <a:r>
            <a: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dirty="0"/>
        </a:p>
      </dgm:t>
    </dgm:pt>
    <dgm:pt modelId="{7013B94C-6236-4286-A14F-36180169BA78}" type="parTrans" cxnId="{3F299B8E-BF01-42EC-AE54-3D179824103C}">
      <dgm:prSet/>
      <dgm:spPr/>
      <dgm:t>
        <a:bodyPr/>
        <a:lstStyle/>
        <a:p>
          <a:endParaRPr lang="ru-RU"/>
        </a:p>
      </dgm:t>
    </dgm:pt>
    <dgm:pt modelId="{658DC550-1978-4165-975C-9AA109DA0B7A}" type="sibTrans" cxnId="{3F299B8E-BF01-42EC-AE54-3D179824103C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593A049-BEFA-4BC7-88F6-9EF30A14920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Chemistry In English</a:t>
          </a:r>
          <a:r>
            <a: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dirty="0"/>
        </a:p>
      </dgm:t>
    </dgm:pt>
    <dgm:pt modelId="{242863FD-CCCB-42ED-8F1B-08831D357A7A}" type="parTrans" cxnId="{5F0A0067-8B79-4758-9FEB-CE572BCB1A8E}">
      <dgm:prSet/>
      <dgm:spPr/>
      <dgm:t>
        <a:bodyPr/>
        <a:lstStyle/>
        <a:p>
          <a:endParaRPr lang="ru-RU"/>
        </a:p>
      </dgm:t>
    </dgm:pt>
    <dgm:pt modelId="{6E313559-89BE-4ACC-B68E-98AD08495FD4}" type="sibTrans" cxnId="{5F0A0067-8B79-4758-9FEB-CE572BCB1A8E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F3D1CD3-27FB-4BC3-9DBB-C5096360CAA1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Biology In English</a:t>
          </a:r>
          <a:r>
            <a:rPr lang="ru-RU" alt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dirty="0"/>
        </a:p>
      </dgm:t>
    </dgm:pt>
    <dgm:pt modelId="{6150B589-5DF8-4732-A007-B087AB3D75E6}" type="parTrans" cxnId="{1ACBE6AA-5331-458D-B2ED-41EAF8B00CBD}">
      <dgm:prSet/>
      <dgm:spPr/>
      <dgm:t>
        <a:bodyPr/>
        <a:lstStyle/>
        <a:p>
          <a:endParaRPr lang="ru-RU"/>
        </a:p>
      </dgm:t>
    </dgm:pt>
    <dgm:pt modelId="{6C3F3F3E-C78A-47C3-B71F-A1BCCF766EF9}" type="sibTrans" cxnId="{1ACBE6AA-5331-458D-B2ED-41EAF8B00CBD}">
      <dgm:prSet/>
      <dgm:spPr/>
      <dgm:t>
        <a:bodyPr/>
        <a:lstStyle/>
        <a:p>
          <a:endParaRPr lang="ru-RU"/>
        </a:p>
      </dgm:t>
    </dgm:pt>
    <dgm:pt modelId="{7D5127E4-7130-4BC2-8FD9-ABD5D42AA0E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Computer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Enqlish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778C1-2C8D-4ADC-9334-DF58CCAADF83}" type="parTrans" cxnId="{B7958FBA-F898-4834-83A7-041A13A06270}">
      <dgm:prSet/>
      <dgm:spPr/>
      <dgm:t>
        <a:bodyPr/>
        <a:lstStyle/>
        <a:p>
          <a:endParaRPr lang="ru-RU"/>
        </a:p>
      </dgm:t>
    </dgm:pt>
    <dgm:pt modelId="{000481BE-1635-4040-8573-FA664472C547}" type="sibTrans" cxnId="{B7958FBA-F898-4834-83A7-041A13A06270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6E553E5-A255-481E-9DED-B1072CBC77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kk-KZ" sz="16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Полиглот» клубы  </a:t>
          </a:r>
          <a:endParaRPr lang="ru-RU" sz="1600" b="1" i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91FD6A-6D8F-4B3E-8DF6-374FEBB3DD2E}" type="parTrans" cxnId="{C84A779C-0ED3-4EB0-B2A0-39054B74886B}">
      <dgm:prSet/>
      <dgm:spPr/>
      <dgm:t>
        <a:bodyPr/>
        <a:lstStyle/>
        <a:p>
          <a:endParaRPr lang="ru-RU"/>
        </a:p>
      </dgm:t>
    </dgm:pt>
    <dgm:pt modelId="{5FA970C1-9391-4468-AC11-6BA9F4A07C4D}" type="sibTrans" cxnId="{C84A779C-0ED3-4EB0-B2A0-39054B74886B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E58DC43-5803-410A-BCD8-9ABEE42F8BCD}" type="pres">
      <dgm:prSet presAssocID="{9283B4FC-C4B1-49FF-A25D-0B7E8455BF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2388E0-5D17-486F-9C84-7B8B4D375995}" type="pres">
      <dgm:prSet presAssocID="{6B4FAA87-CE45-4C4F-B5B4-F72607B0F7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D2995-E0F1-4AAD-972E-9CA22781ECA9}" type="pres">
      <dgm:prSet presAssocID="{6B4FAA87-CE45-4C4F-B5B4-F72607B0F747}" presName="spNode" presStyleCnt="0"/>
      <dgm:spPr/>
    </dgm:pt>
    <dgm:pt modelId="{C2547F3A-E20A-4F4C-A1E9-652EDD5C4A96}" type="pres">
      <dgm:prSet presAssocID="{658DC550-1978-4165-975C-9AA109DA0B7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7982D68-303B-4DC6-92AC-95F68F0B075D}" type="pres">
      <dgm:prSet presAssocID="{B593A049-BEFA-4BC7-88F6-9EF30A1492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BA70B-FD85-43BC-BA70-5FFEB39B4DAA}" type="pres">
      <dgm:prSet presAssocID="{B593A049-BEFA-4BC7-88F6-9EF30A149202}" presName="spNode" presStyleCnt="0"/>
      <dgm:spPr/>
    </dgm:pt>
    <dgm:pt modelId="{F659878E-7C2D-440D-9282-4CDDE3A8D453}" type="pres">
      <dgm:prSet presAssocID="{6E313559-89BE-4ACC-B68E-98AD08495FD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0DEA66B-A0C8-4B4F-AF6B-63DFB869297D}" type="pres">
      <dgm:prSet presAssocID="{6F3D1CD3-27FB-4BC3-9DBB-C5096360CA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5C974-E085-4CD4-ABE2-770ABDB13B5E}" type="pres">
      <dgm:prSet presAssocID="{6F3D1CD3-27FB-4BC3-9DBB-C5096360CAA1}" presName="spNode" presStyleCnt="0"/>
      <dgm:spPr/>
    </dgm:pt>
    <dgm:pt modelId="{343BEE82-9D03-419E-BDBF-D3D88E562B08}" type="pres">
      <dgm:prSet presAssocID="{6C3F3F3E-C78A-47C3-B71F-A1BCCF766EF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2C71C4E-8E20-4787-873D-EC8A44528833}" type="pres">
      <dgm:prSet presAssocID="{7D5127E4-7130-4BC2-8FD9-ABD5D42AA0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9A18C-BEBB-4F9C-BD22-7863600D714B}" type="pres">
      <dgm:prSet presAssocID="{7D5127E4-7130-4BC2-8FD9-ABD5D42AA0E1}" presName="spNode" presStyleCnt="0"/>
      <dgm:spPr/>
    </dgm:pt>
    <dgm:pt modelId="{B9CCE926-CD8A-427C-9080-6A1616233B8C}" type="pres">
      <dgm:prSet presAssocID="{000481BE-1635-4040-8573-FA664472C54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3AA6FBB1-7F21-46AA-A050-F4E24C38BD17}" type="pres">
      <dgm:prSet presAssocID="{66E553E5-A255-481E-9DED-B1072CBC77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2D4AD-67DF-419C-850A-08875B59520F}" type="pres">
      <dgm:prSet presAssocID="{66E553E5-A255-481E-9DED-B1072CBC77A3}" presName="spNode" presStyleCnt="0"/>
      <dgm:spPr/>
    </dgm:pt>
    <dgm:pt modelId="{3544F2E8-4D98-45F5-AEEE-2C245872B8B4}" type="pres">
      <dgm:prSet presAssocID="{5FA970C1-9391-4468-AC11-6BA9F4A07C4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F7B2558-4C7C-4E69-B7F5-BB0CF963F4D2}" type="presOf" srcId="{6C3F3F3E-C78A-47C3-B71F-A1BCCF766EF9}" destId="{343BEE82-9D03-419E-BDBF-D3D88E562B08}" srcOrd="0" destOrd="0" presId="urn:microsoft.com/office/officeart/2005/8/layout/cycle6"/>
    <dgm:cxn modelId="{A6BC73D4-E9F1-41F3-86B5-5245657B5468}" type="presOf" srcId="{6E313559-89BE-4ACC-B68E-98AD08495FD4}" destId="{F659878E-7C2D-440D-9282-4CDDE3A8D453}" srcOrd="0" destOrd="0" presId="urn:microsoft.com/office/officeart/2005/8/layout/cycle6"/>
    <dgm:cxn modelId="{3F299B8E-BF01-42EC-AE54-3D179824103C}" srcId="{9283B4FC-C4B1-49FF-A25D-0B7E8455BFF8}" destId="{6B4FAA87-CE45-4C4F-B5B4-F72607B0F747}" srcOrd="0" destOrd="0" parTransId="{7013B94C-6236-4286-A14F-36180169BA78}" sibTransId="{658DC550-1978-4165-975C-9AA109DA0B7A}"/>
    <dgm:cxn modelId="{BC4E8303-BAF0-4D0E-BD58-8C014698B8BA}" type="presOf" srcId="{6B4FAA87-CE45-4C4F-B5B4-F72607B0F747}" destId="{7A2388E0-5D17-486F-9C84-7B8B4D375995}" srcOrd="0" destOrd="0" presId="urn:microsoft.com/office/officeart/2005/8/layout/cycle6"/>
    <dgm:cxn modelId="{1ACBE6AA-5331-458D-B2ED-41EAF8B00CBD}" srcId="{9283B4FC-C4B1-49FF-A25D-0B7E8455BFF8}" destId="{6F3D1CD3-27FB-4BC3-9DBB-C5096360CAA1}" srcOrd="2" destOrd="0" parTransId="{6150B589-5DF8-4732-A007-B087AB3D75E6}" sibTransId="{6C3F3F3E-C78A-47C3-B71F-A1BCCF766EF9}"/>
    <dgm:cxn modelId="{B7958FBA-F898-4834-83A7-041A13A06270}" srcId="{9283B4FC-C4B1-49FF-A25D-0B7E8455BFF8}" destId="{7D5127E4-7130-4BC2-8FD9-ABD5D42AA0E1}" srcOrd="3" destOrd="0" parTransId="{F35778C1-2C8D-4ADC-9334-DF58CCAADF83}" sibTransId="{000481BE-1635-4040-8573-FA664472C547}"/>
    <dgm:cxn modelId="{CD2904AD-6BA0-4954-AF1D-E50E7E040C68}" type="presOf" srcId="{5FA970C1-9391-4468-AC11-6BA9F4A07C4D}" destId="{3544F2E8-4D98-45F5-AEEE-2C245872B8B4}" srcOrd="0" destOrd="0" presId="urn:microsoft.com/office/officeart/2005/8/layout/cycle6"/>
    <dgm:cxn modelId="{0C4DB2D3-9F96-497F-9A9A-008CE25E3375}" type="presOf" srcId="{000481BE-1635-4040-8573-FA664472C547}" destId="{B9CCE926-CD8A-427C-9080-6A1616233B8C}" srcOrd="0" destOrd="0" presId="urn:microsoft.com/office/officeart/2005/8/layout/cycle6"/>
    <dgm:cxn modelId="{542F7768-A282-44B0-87FB-D24385C06BA6}" type="presOf" srcId="{7D5127E4-7130-4BC2-8FD9-ABD5D42AA0E1}" destId="{B2C71C4E-8E20-4787-873D-EC8A44528833}" srcOrd="0" destOrd="0" presId="urn:microsoft.com/office/officeart/2005/8/layout/cycle6"/>
    <dgm:cxn modelId="{5F0A0067-8B79-4758-9FEB-CE572BCB1A8E}" srcId="{9283B4FC-C4B1-49FF-A25D-0B7E8455BFF8}" destId="{B593A049-BEFA-4BC7-88F6-9EF30A149202}" srcOrd="1" destOrd="0" parTransId="{242863FD-CCCB-42ED-8F1B-08831D357A7A}" sibTransId="{6E313559-89BE-4ACC-B68E-98AD08495FD4}"/>
    <dgm:cxn modelId="{E8457B5D-5DED-4C7C-BF7C-160F4402288B}" type="presOf" srcId="{9283B4FC-C4B1-49FF-A25D-0B7E8455BFF8}" destId="{1E58DC43-5803-410A-BCD8-9ABEE42F8BCD}" srcOrd="0" destOrd="0" presId="urn:microsoft.com/office/officeart/2005/8/layout/cycle6"/>
    <dgm:cxn modelId="{F8924DFE-3953-4195-AADF-63E130FB03F6}" type="presOf" srcId="{658DC550-1978-4165-975C-9AA109DA0B7A}" destId="{C2547F3A-E20A-4F4C-A1E9-652EDD5C4A96}" srcOrd="0" destOrd="0" presId="urn:microsoft.com/office/officeart/2005/8/layout/cycle6"/>
    <dgm:cxn modelId="{C84A779C-0ED3-4EB0-B2A0-39054B74886B}" srcId="{9283B4FC-C4B1-49FF-A25D-0B7E8455BFF8}" destId="{66E553E5-A255-481E-9DED-B1072CBC77A3}" srcOrd="4" destOrd="0" parTransId="{DA91FD6A-6D8F-4B3E-8DF6-374FEBB3DD2E}" sibTransId="{5FA970C1-9391-4468-AC11-6BA9F4A07C4D}"/>
    <dgm:cxn modelId="{BE52645D-7351-448F-B4C6-B7626D4354DC}" type="presOf" srcId="{6F3D1CD3-27FB-4BC3-9DBB-C5096360CAA1}" destId="{B0DEA66B-A0C8-4B4F-AF6B-63DFB869297D}" srcOrd="0" destOrd="0" presId="urn:microsoft.com/office/officeart/2005/8/layout/cycle6"/>
    <dgm:cxn modelId="{560E523B-9D9B-4EB2-B46A-7A595E6FE60E}" type="presOf" srcId="{66E553E5-A255-481E-9DED-B1072CBC77A3}" destId="{3AA6FBB1-7F21-46AA-A050-F4E24C38BD17}" srcOrd="0" destOrd="0" presId="urn:microsoft.com/office/officeart/2005/8/layout/cycle6"/>
    <dgm:cxn modelId="{59D65191-D8F5-4614-9B96-E774323A4C17}" type="presOf" srcId="{B593A049-BEFA-4BC7-88F6-9EF30A149202}" destId="{87982D68-303B-4DC6-92AC-95F68F0B075D}" srcOrd="0" destOrd="0" presId="urn:microsoft.com/office/officeart/2005/8/layout/cycle6"/>
    <dgm:cxn modelId="{E84EF2C9-3F1C-499F-8486-06829DD500B0}" type="presParOf" srcId="{1E58DC43-5803-410A-BCD8-9ABEE42F8BCD}" destId="{7A2388E0-5D17-486F-9C84-7B8B4D375995}" srcOrd="0" destOrd="0" presId="urn:microsoft.com/office/officeart/2005/8/layout/cycle6"/>
    <dgm:cxn modelId="{AEBD008D-E591-42FE-B58F-4B420A7EE60B}" type="presParOf" srcId="{1E58DC43-5803-410A-BCD8-9ABEE42F8BCD}" destId="{25AD2995-E0F1-4AAD-972E-9CA22781ECA9}" srcOrd="1" destOrd="0" presId="urn:microsoft.com/office/officeart/2005/8/layout/cycle6"/>
    <dgm:cxn modelId="{39A7174E-2F9A-4CDB-A32A-3996E2EDFF82}" type="presParOf" srcId="{1E58DC43-5803-410A-BCD8-9ABEE42F8BCD}" destId="{C2547F3A-E20A-4F4C-A1E9-652EDD5C4A96}" srcOrd="2" destOrd="0" presId="urn:microsoft.com/office/officeart/2005/8/layout/cycle6"/>
    <dgm:cxn modelId="{25378B67-1D1C-4AD5-9432-448708C69929}" type="presParOf" srcId="{1E58DC43-5803-410A-BCD8-9ABEE42F8BCD}" destId="{87982D68-303B-4DC6-92AC-95F68F0B075D}" srcOrd="3" destOrd="0" presId="urn:microsoft.com/office/officeart/2005/8/layout/cycle6"/>
    <dgm:cxn modelId="{6783DCC3-C32F-4A1A-A596-E23478ACB089}" type="presParOf" srcId="{1E58DC43-5803-410A-BCD8-9ABEE42F8BCD}" destId="{D1CBA70B-FD85-43BC-BA70-5FFEB39B4DAA}" srcOrd="4" destOrd="0" presId="urn:microsoft.com/office/officeart/2005/8/layout/cycle6"/>
    <dgm:cxn modelId="{DB7F239F-F017-4F89-9B28-22C00BEE9AE8}" type="presParOf" srcId="{1E58DC43-5803-410A-BCD8-9ABEE42F8BCD}" destId="{F659878E-7C2D-440D-9282-4CDDE3A8D453}" srcOrd="5" destOrd="0" presId="urn:microsoft.com/office/officeart/2005/8/layout/cycle6"/>
    <dgm:cxn modelId="{48AF0260-A06D-45AB-9F3A-9823FA0F8F8E}" type="presParOf" srcId="{1E58DC43-5803-410A-BCD8-9ABEE42F8BCD}" destId="{B0DEA66B-A0C8-4B4F-AF6B-63DFB869297D}" srcOrd="6" destOrd="0" presId="urn:microsoft.com/office/officeart/2005/8/layout/cycle6"/>
    <dgm:cxn modelId="{0ED4CED3-0A5E-41BA-8CED-79DDC2282CC2}" type="presParOf" srcId="{1E58DC43-5803-410A-BCD8-9ABEE42F8BCD}" destId="{EF85C974-E085-4CD4-ABE2-770ABDB13B5E}" srcOrd="7" destOrd="0" presId="urn:microsoft.com/office/officeart/2005/8/layout/cycle6"/>
    <dgm:cxn modelId="{1C04A638-1129-4843-9ACA-964B949D9CBF}" type="presParOf" srcId="{1E58DC43-5803-410A-BCD8-9ABEE42F8BCD}" destId="{343BEE82-9D03-419E-BDBF-D3D88E562B08}" srcOrd="8" destOrd="0" presId="urn:microsoft.com/office/officeart/2005/8/layout/cycle6"/>
    <dgm:cxn modelId="{CC979FF1-7B75-492A-929B-DCC0928561F9}" type="presParOf" srcId="{1E58DC43-5803-410A-BCD8-9ABEE42F8BCD}" destId="{B2C71C4E-8E20-4787-873D-EC8A44528833}" srcOrd="9" destOrd="0" presId="urn:microsoft.com/office/officeart/2005/8/layout/cycle6"/>
    <dgm:cxn modelId="{FA205449-9461-4693-9493-09AF233BECAE}" type="presParOf" srcId="{1E58DC43-5803-410A-BCD8-9ABEE42F8BCD}" destId="{1839A18C-BEBB-4F9C-BD22-7863600D714B}" srcOrd="10" destOrd="0" presId="urn:microsoft.com/office/officeart/2005/8/layout/cycle6"/>
    <dgm:cxn modelId="{9F018FDE-322E-4B58-B032-E2B1B903F2E1}" type="presParOf" srcId="{1E58DC43-5803-410A-BCD8-9ABEE42F8BCD}" destId="{B9CCE926-CD8A-427C-9080-6A1616233B8C}" srcOrd="11" destOrd="0" presId="urn:microsoft.com/office/officeart/2005/8/layout/cycle6"/>
    <dgm:cxn modelId="{722E8E92-271A-4141-9E60-51FAE9C09DD7}" type="presParOf" srcId="{1E58DC43-5803-410A-BCD8-9ABEE42F8BCD}" destId="{3AA6FBB1-7F21-46AA-A050-F4E24C38BD17}" srcOrd="12" destOrd="0" presId="urn:microsoft.com/office/officeart/2005/8/layout/cycle6"/>
    <dgm:cxn modelId="{EE8BC16F-4675-4279-BC44-07A51CCF2007}" type="presParOf" srcId="{1E58DC43-5803-410A-BCD8-9ABEE42F8BCD}" destId="{6EA2D4AD-67DF-419C-850A-08875B59520F}" srcOrd="13" destOrd="0" presId="urn:microsoft.com/office/officeart/2005/8/layout/cycle6"/>
    <dgm:cxn modelId="{AB0D2A23-5B2A-4F7A-B0D2-88E9B6E2791B}" type="presParOf" srcId="{1E58DC43-5803-410A-BCD8-9ABEE42F8BCD}" destId="{3544F2E8-4D98-45F5-AEEE-2C245872B8B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1348E5-2432-47CE-8ABA-5D2D1EFA563A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B1A8D2-64F1-4752-B502-310D955119B6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2014-2015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E890C-9B30-4933-AF8A-3411F9C518CE}" type="parTrans" cxnId="{C4AF5CF8-C057-4431-97D2-6CE5A3E5FB86}">
      <dgm:prSet/>
      <dgm:spPr/>
      <dgm:t>
        <a:bodyPr/>
        <a:lstStyle/>
        <a:p>
          <a:endParaRPr lang="ru-RU"/>
        </a:p>
      </dgm:t>
    </dgm:pt>
    <dgm:pt modelId="{B6112D8A-93AD-41EC-AF2C-E55B010DA2AB}" type="sibTrans" cxnId="{C4AF5CF8-C057-4431-97D2-6CE5A3E5FB86}">
      <dgm:prSet/>
      <dgm:spPr/>
      <dgm:t>
        <a:bodyPr/>
        <a:lstStyle/>
        <a:p>
          <a:endParaRPr lang="ru-RU"/>
        </a:p>
      </dgm:t>
    </dgm:pt>
    <dgm:pt modelId="{1F075FC9-10B5-4746-8C83-CA7248045D4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Түлектер: 20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FB17C-3106-43F6-A62A-E3193912E55E}" type="parTrans" cxnId="{1E35A4A3-0586-40DD-A0A9-46B1335330B8}">
      <dgm:prSet/>
      <dgm:spPr/>
      <dgm:t>
        <a:bodyPr/>
        <a:lstStyle/>
        <a:p>
          <a:endParaRPr lang="ru-RU"/>
        </a:p>
      </dgm:t>
    </dgm:pt>
    <dgm:pt modelId="{68120DA8-98FD-4F98-83A1-53B41461F024}" type="sibTrans" cxnId="{1E35A4A3-0586-40DD-A0A9-46B1335330B8}">
      <dgm:prSet/>
      <dgm:spPr/>
      <dgm:t>
        <a:bodyPr/>
        <a:lstStyle/>
        <a:p>
          <a:endParaRPr lang="ru-RU"/>
        </a:p>
      </dgm:t>
    </dgm:pt>
    <dgm:pt modelId="{969E051D-D17C-47CE-B03F-C09439CBCCA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ҰБТ қатысқандар: 87%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82775-9421-4A4F-B98C-00956F2BD703}" type="parTrans" cxnId="{B71DCAEF-8834-4A5F-A937-8113976D3E67}">
      <dgm:prSet/>
      <dgm:spPr/>
      <dgm:t>
        <a:bodyPr/>
        <a:lstStyle/>
        <a:p>
          <a:endParaRPr lang="ru-RU"/>
        </a:p>
      </dgm:t>
    </dgm:pt>
    <dgm:pt modelId="{00B50398-94A6-4141-A029-D979219A814A}" type="sibTrans" cxnId="{B71DCAEF-8834-4A5F-A937-8113976D3E67}">
      <dgm:prSet/>
      <dgm:spPr/>
      <dgm:t>
        <a:bodyPr/>
        <a:lstStyle/>
        <a:p>
          <a:endParaRPr lang="ru-RU"/>
        </a:p>
      </dgm:t>
    </dgm:pt>
    <dgm:pt modelId="{A186392D-1C4D-41E1-86CF-80312ED91333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2015-2016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2334A-DC07-4CFE-A9D5-C4631179C412}" type="parTrans" cxnId="{741A5447-7CBA-4CF9-99BC-78A4116211DE}">
      <dgm:prSet/>
      <dgm:spPr/>
      <dgm:t>
        <a:bodyPr/>
        <a:lstStyle/>
        <a:p>
          <a:endParaRPr lang="ru-RU"/>
        </a:p>
      </dgm:t>
    </dgm:pt>
    <dgm:pt modelId="{57FACDF1-8050-402B-80DD-73961E8D5BE3}" type="sibTrans" cxnId="{741A5447-7CBA-4CF9-99BC-78A4116211DE}">
      <dgm:prSet/>
      <dgm:spPr/>
      <dgm:t>
        <a:bodyPr/>
        <a:lstStyle/>
        <a:p>
          <a:endParaRPr lang="ru-RU"/>
        </a:p>
      </dgm:t>
    </dgm:pt>
    <dgm:pt modelId="{534683C7-9BEA-4E9D-B076-2B52AB58D10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Түлектер: 19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119C3-D68A-4925-B40F-812A00CA0BC7}" type="parTrans" cxnId="{32CB44F8-AAAF-43B3-8D06-17C0BDFB4C23}">
      <dgm:prSet/>
      <dgm:spPr/>
      <dgm:t>
        <a:bodyPr/>
        <a:lstStyle/>
        <a:p>
          <a:endParaRPr lang="ru-RU"/>
        </a:p>
      </dgm:t>
    </dgm:pt>
    <dgm:pt modelId="{90AA2780-4E89-483D-9952-4B8732AA5682}" type="sibTrans" cxnId="{32CB44F8-AAAF-43B3-8D06-17C0BDFB4C23}">
      <dgm:prSet/>
      <dgm:spPr/>
      <dgm:t>
        <a:bodyPr/>
        <a:lstStyle/>
        <a:p>
          <a:endParaRPr lang="ru-RU"/>
        </a:p>
      </dgm:t>
    </dgm:pt>
    <dgm:pt modelId="{086945C7-B4DC-4E38-8133-3EBD2743DEB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ҰБТ қатысқандар: 89,5%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DCCD9-BD78-4A2F-BBC9-01D75C7E0CF2}" type="parTrans" cxnId="{BB2BE1A0-4223-4F00-AABB-74C00E5B13B5}">
      <dgm:prSet/>
      <dgm:spPr/>
      <dgm:t>
        <a:bodyPr/>
        <a:lstStyle/>
        <a:p>
          <a:endParaRPr lang="ru-RU"/>
        </a:p>
      </dgm:t>
    </dgm:pt>
    <dgm:pt modelId="{7B9C7B98-C21A-4702-8D7D-88F5C9872B17}" type="sibTrans" cxnId="{BB2BE1A0-4223-4F00-AABB-74C00E5B13B5}">
      <dgm:prSet/>
      <dgm:spPr/>
      <dgm:t>
        <a:bodyPr/>
        <a:lstStyle/>
        <a:p>
          <a:endParaRPr lang="ru-RU"/>
        </a:p>
      </dgm:t>
    </dgm:pt>
    <dgm:pt modelId="{46737F1C-CF96-4B7A-81C0-C4715A6D6D92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2016-2017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</a:t>
          </a:r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EF6E8-DCC2-4120-8B1C-8D5ECD49E8D2}" type="parTrans" cxnId="{4C68E6CF-7A7A-4EDA-BC74-5D2074FC52D9}">
      <dgm:prSet/>
      <dgm:spPr/>
      <dgm:t>
        <a:bodyPr/>
        <a:lstStyle/>
        <a:p>
          <a:endParaRPr lang="ru-RU"/>
        </a:p>
      </dgm:t>
    </dgm:pt>
    <dgm:pt modelId="{B6B274AF-B2B8-46DC-96D2-162E14DC2824}" type="sibTrans" cxnId="{4C68E6CF-7A7A-4EDA-BC74-5D2074FC52D9}">
      <dgm:prSet/>
      <dgm:spPr/>
      <dgm:t>
        <a:bodyPr/>
        <a:lstStyle/>
        <a:p>
          <a:endParaRPr lang="ru-RU"/>
        </a:p>
      </dgm:t>
    </dgm:pt>
    <dgm:pt modelId="{EC73A3C6-251C-4152-84E8-3E8BC4563B9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Түлектер: 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1CCF4-9A9B-4BE3-AA71-855A376F231D}" type="parTrans" cxnId="{A53B5208-4BD4-4D50-A4EB-7FECA3B02C1B}">
      <dgm:prSet/>
      <dgm:spPr/>
      <dgm:t>
        <a:bodyPr/>
        <a:lstStyle/>
        <a:p>
          <a:endParaRPr lang="ru-RU"/>
        </a:p>
      </dgm:t>
    </dgm:pt>
    <dgm:pt modelId="{553F707B-31E7-417F-9025-79238FE64BF6}" type="sibTrans" cxnId="{A53B5208-4BD4-4D50-A4EB-7FECA3B02C1B}">
      <dgm:prSet/>
      <dgm:spPr/>
      <dgm:t>
        <a:bodyPr/>
        <a:lstStyle/>
        <a:p>
          <a:endParaRPr lang="ru-RU"/>
        </a:p>
      </dgm:t>
    </dgm:pt>
    <dgm:pt modelId="{87188120-05FA-405A-A94C-3CEB9FC6836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ҰБТ </a:t>
          </a:r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қатысқандар: 86,9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C805D-4CCA-4A6A-A1CD-5BDE5908FF33}" type="parTrans" cxnId="{E7228DA1-0920-4264-B289-41D3BD498FFA}">
      <dgm:prSet/>
      <dgm:spPr/>
      <dgm:t>
        <a:bodyPr/>
        <a:lstStyle/>
        <a:p>
          <a:endParaRPr lang="ru-RU"/>
        </a:p>
      </dgm:t>
    </dgm:pt>
    <dgm:pt modelId="{7CB159C4-F729-42A0-98E1-2FD9971ACFB6}" type="sibTrans" cxnId="{E7228DA1-0920-4264-B289-41D3BD498FFA}">
      <dgm:prSet/>
      <dgm:spPr/>
      <dgm:t>
        <a:bodyPr/>
        <a:lstStyle/>
        <a:p>
          <a:endParaRPr lang="ru-RU"/>
        </a:p>
      </dgm:t>
    </dgm:pt>
    <dgm:pt modelId="{02FABB2D-8964-4CCE-89FA-A7B2CF35237C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Орташа: 85,9%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E31AD-9C30-4FD1-9D6C-AF463864D5C7}" type="parTrans" cxnId="{2DCBDF3B-F7A0-4FF2-A2CF-73F128069BE4}">
      <dgm:prSet/>
      <dgm:spPr/>
      <dgm:t>
        <a:bodyPr/>
        <a:lstStyle/>
        <a:p>
          <a:endParaRPr lang="ru-RU"/>
        </a:p>
      </dgm:t>
    </dgm:pt>
    <dgm:pt modelId="{BDEB8749-D392-4BFF-B2E8-6CEBCB46B92E}" type="sibTrans" cxnId="{2DCBDF3B-F7A0-4FF2-A2CF-73F128069BE4}">
      <dgm:prSet/>
      <dgm:spPr/>
      <dgm:t>
        <a:bodyPr/>
        <a:lstStyle/>
        <a:p>
          <a:endParaRPr lang="ru-RU"/>
        </a:p>
      </dgm:t>
    </dgm:pt>
    <dgm:pt modelId="{E0ED6762-F654-49B3-BAF5-F9045FC0520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Орташа: 80,0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3C6EA-1A34-4648-900F-5D6C8F66FD99}" type="parTrans" cxnId="{87E0FB9C-0221-4B55-8D4E-05CDCA054D49}">
      <dgm:prSet/>
      <dgm:spPr/>
      <dgm:t>
        <a:bodyPr/>
        <a:lstStyle/>
        <a:p>
          <a:endParaRPr lang="ru-RU"/>
        </a:p>
      </dgm:t>
    </dgm:pt>
    <dgm:pt modelId="{1AC89A39-4DCC-45C3-B554-5E34C9560F20}" type="sibTrans" cxnId="{87E0FB9C-0221-4B55-8D4E-05CDCA054D49}">
      <dgm:prSet/>
      <dgm:spPr/>
      <dgm:t>
        <a:bodyPr/>
        <a:lstStyle/>
        <a:p>
          <a:endParaRPr lang="ru-RU"/>
        </a:p>
      </dgm:t>
    </dgm:pt>
    <dgm:pt modelId="{97937AC8-A493-4A7A-8746-57550910A2C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Орташа:82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FB595-7324-4EBD-BF09-11BE799410FE}" type="parTrans" cxnId="{727AFC25-41CD-4006-B46F-EF72510D9EE1}">
      <dgm:prSet/>
      <dgm:spPr/>
      <dgm:t>
        <a:bodyPr/>
        <a:lstStyle/>
        <a:p>
          <a:endParaRPr lang="ru-RU"/>
        </a:p>
      </dgm:t>
    </dgm:pt>
    <dgm:pt modelId="{6A6BB56A-315D-417C-8EF3-1D2125D6F02D}" type="sibTrans" cxnId="{727AFC25-41CD-4006-B46F-EF72510D9EE1}">
      <dgm:prSet/>
      <dgm:spPr/>
      <dgm:t>
        <a:bodyPr/>
        <a:lstStyle/>
        <a:p>
          <a:endParaRPr lang="ru-RU"/>
        </a:p>
      </dgm:t>
    </dgm:pt>
    <dgm:pt modelId="{FCD5BB3C-7F52-4809-B58F-5662F2A4F26F}" type="pres">
      <dgm:prSet presAssocID="{BD1348E5-2432-47CE-8ABA-5D2D1EFA563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A413A7-A625-44A6-9C65-6ABD39287EDD}" type="pres">
      <dgm:prSet presAssocID="{ACB1A8D2-64F1-4752-B502-310D955119B6}" presName="linNode" presStyleCnt="0"/>
      <dgm:spPr/>
    </dgm:pt>
    <dgm:pt modelId="{AF11FA9A-0F28-4392-AE99-5AE2635AAB56}" type="pres">
      <dgm:prSet presAssocID="{ACB1A8D2-64F1-4752-B502-310D955119B6}" presName="parentShp" presStyleLbl="node1" presStyleIdx="0" presStyleCnt="3" custLinFactNeighborX="-1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D8D6-D612-431D-ACC1-00198E99A50F}" type="pres">
      <dgm:prSet presAssocID="{ACB1A8D2-64F1-4752-B502-310D955119B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459DE-6FF2-4E52-B5B5-9C901AFE2596}" type="pres">
      <dgm:prSet presAssocID="{B6112D8A-93AD-41EC-AF2C-E55B010DA2AB}" presName="spacing" presStyleCnt="0"/>
      <dgm:spPr/>
    </dgm:pt>
    <dgm:pt modelId="{0F91BEE6-F446-48A6-AEAD-0657362CFDBF}" type="pres">
      <dgm:prSet presAssocID="{A186392D-1C4D-41E1-86CF-80312ED91333}" presName="linNode" presStyleCnt="0"/>
      <dgm:spPr/>
    </dgm:pt>
    <dgm:pt modelId="{24271E72-3D8C-409D-AEBC-0B15098D9D35}" type="pres">
      <dgm:prSet presAssocID="{A186392D-1C4D-41E1-86CF-80312ED9133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53C78-A9BD-44A2-852F-9ECCFD1973C2}" type="pres">
      <dgm:prSet presAssocID="{A186392D-1C4D-41E1-86CF-80312ED9133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DE00F-02D4-4ABE-96F0-95D1C4FF9935}" type="pres">
      <dgm:prSet presAssocID="{57FACDF1-8050-402B-80DD-73961E8D5BE3}" presName="spacing" presStyleCnt="0"/>
      <dgm:spPr/>
    </dgm:pt>
    <dgm:pt modelId="{F3C1590F-09D5-4A7F-8F81-B5A3B5BA9681}" type="pres">
      <dgm:prSet presAssocID="{46737F1C-CF96-4B7A-81C0-C4715A6D6D92}" presName="linNode" presStyleCnt="0"/>
      <dgm:spPr/>
    </dgm:pt>
    <dgm:pt modelId="{6893A7CD-3FEC-49BF-B51A-A590168B232E}" type="pres">
      <dgm:prSet presAssocID="{46737F1C-CF96-4B7A-81C0-C4715A6D6D9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5461A-3B25-41AA-B10E-B9F1ECD6A15A}" type="pres">
      <dgm:prSet presAssocID="{46737F1C-CF96-4B7A-81C0-C4715A6D6D9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1DE8D-178D-4D1C-BD63-B644D4BB239C}" type="presOf" srcId="{E0ED6762-F654-49B3-BAF5-F9045FC05202}" destId="{F6753C78-A9BD-44A2-852F-9ECCFD1973C2}" srcOrd="0" destOrd="2" presId="urn:microsoft.com/office/officeart/2005/8/layout/vList6"/>
    <dgm:cxn modelId="{78DC5A87-5BF4-41CE-A207-EBE2C9DB1154}" type="presOf" srcId="{A186392D-1C4D-41E1-86CF-80312ED91333}" destId="{24271E72-3D8C-409D-AEBC-0B15098D9D35}" srcOrd="0" destOrd="0" presId="urn:microsoft.com/office/officeart/2005/8/layout/vList6"/>
    <dgm:cxn modelId="{4202CDCB-64E8-41BC-A661-BCB3B58ED666}" type="presOf" srcId="{87188120-05FA-405A-A94C-3CEB9FC6836C}" destId="{3A75461A-3B25-41AA-B10E-B9F1ECD6A15A}" srcOrd="0" destOrd="1" presId="urn:microsoft.com/office/officeart/2005/8/layout/vList6"/>
    <dgm:cxn modelId="{A53B5208-4BD4-4D50-A4EB-7FECA3B02C1B}" srcId="{46737F1C-CF96-4B7A-81C0-C4715A6D6D92}" destId="{EC73A3C6-251C-4152-84E8-3E8BC4563B91}" srcOrd="0" destOrd="0" parTransId="{3AF1CCF4-9A9B-4BE3-AA71-855A376F231D}" sibTransId="{553F707B-31E7-417F-9025-79238FE64BF6}"/>
    <dgm:cxn modelId="{32CB44F8-AAAF-43B3-8D06-17C0BDFB4C23}" srcId="{A186392D-1C4D-41E1-86CF-80312ED91333}" destId="{534683C7-9BEA-4E9D-B076-2B52AB58D10C}" srcOrd="0" destOrd="0" parTransId="{D74119C3-D68A-4925-B40F-812A00CA0BC7}" sibTransId="{90AA2780-4E89-483D-9952-4B8732AA5682}"/>
    <dgm:cxn modelId="{AD0C5E46-D39E-4CDF-82E0-813BE53B41CD}" type="presOf" srcId="{1F075FC9-10B5-4746-8C83-CA7248045D46}" destId="{AEE1D8D6-D612-431D-ACC1-00198E99A50F}" srcOrd="0" destOrd="0" presId="urn:microsoft.com/office/officeart/2005/8/layout/vList6"/>
    <dgm:cxn modelId="{0A511D51-6B25-43BF-B74D-0FA8CC4D6A48}" type="presOf" srcId="{02FABB2D-8964-4CCE-89FA-A7B2CF35237C}" destId="{AEE1D8D6-D612-431D-ACC1-00198E99A50F}" srcOrd="0" destOrd="2" presId="urn:microsoft.com/office/officeart/2005/8/layout/vList6"/>
    <dgm:cxn modelId="{727AFC25-41CD-4006-B46F-EF72510D9EE1}" srcId="{46737F1C-CF96-4B7A-81C0-C4715A6D6D92}" destId="{97937AC8-A493-4A7A-8746-57550910A2C4}" srcOrd="2" destOrd="0" parTransId="{3B7FB595-7324-4EBD-BF09-11BE799410FE}" sibTransId="{6A6BB56A-315D-417C-8EF3-1D2125D6F02D}"/>
    <dgm:cxn modelId="{C4AF5CF8-C057-4431-97D2-6CE5A3E5FB86}" srcId="{BD1348E5-2432-47CE-8ABA-5D2D1EFA563A}" destId="{ACB1A8D2-64F1-4752-B502-310D955119B6}" srcOrd="0" destOrd="0" parTransId="{893E890C-9B30-4933-AF8A-3411F9C518CE}" sibTransId="{B6112D8A-93AD-41EC-AF2C-E55B010DA2AB}"/>
    <dgm:cxn modelId="{E7228DA1-0920-4264-B289-41D3BD498FFA}" srcId="{46737F1C-CF96-4B7A-81C0-C4715A6D6D92}" destId="{87188120-05FA-405A-A94C-3CEB9FC6836C}" srcOrd="1" destOrd="0" parTransId="{29FC805D-4CCA-4A6A-A1CD-5BDE5908FF33}" sibTransId="{7CB159C4-F729-42A0-98E1-2FD9971ACFB6}"/>
    <dgm:cxn modelId="{BB2BE1A0-4223-4F00-AABB-74C00E5B13B5}" srcId="{A186392D-1C4D-41E1-86CF-80312ED91333}" destId="{086945C7-B4DC-4E38-8133-3EBD2743DEBD}" srcOrd="1" destOrd="0" parTransId="{BC1DCCD9-BD78-4A2F-BBC9-01D75C7E0CF2}" sibTransId="{7B9C7B98-C21A-4702-8D7D-88F5C9872B17}"/>
    <dgm:cxn modelId="{2DCBDF3B-F7A0-4FF2-A2CF-73F128069BE4}" srcId="{ACB1A8D2-64F1-4752-B502-310D955119B6}" destId="{02FABB2D-8964-4CCE-89FA-A7B2CF35237C}" srcOrd="2" destOrd="0" parTransId="{BB3E31AD-9C30-4FD1-9D6C-AF463864D5C7}" sibTransId="{BDEB8749-D392-4BFF-B2E8-6CEBCB46B92E}"/>
    <dgm:cxn modelId="{1E35A4A3-0586-40DD-A0A9-46B1335330B8}" srcId="{ACB1A8D2-64F1-4752-B502-310D955119B6}" destId="{1F075FC9-10B5-4746-8C83-CA7248045D46}" srcOrd="0" destOrd="0" parTransId="{5ADFB17C-3106-43F6-A62A-E3193912E55E}" sibTransId="{68120DA8-98FD-4F98-83A1-53B41461F024}"/>
    <dgm:cxn modelId="{854E9E67-D0ED-451D-AFF7-4919DE8083DD}" type="presOf" srcId="{ACB1A8D2-64F1-4752-B502-310D955119B6}" destId="{AF11FA9A-0F28-4392-AE99-5AE2635AAB56}" srcOrd="0" destOrd="0" presId="urn:microsoft.com/office/officeart/2005/8/layout/vList6"/>
    <dgm:cxn modelId="{741A5447-7CBA-4CF9-99BC-78A4116211DE}" srcId="{BD1348E5-2432-47CE-8ABA-5D2D1EFA563A}" destId="{A186392D-1C4D-41E1-86CF-80312ED91333}" srcOrd="1" destOrd="0" parTransId="{7212334A-DC07-4CFE-A9D5-C4631179C412}" sibTransId="{57FACDF1-8050-402B-80DD-73961E8D5BE3}"/>
    <dgm:cxn modelId="{4C68E6CF-7A7A-4EDA-BC74-5D2074FC52D9}" srcId="{BD1348E5-2432-47CE-8ABA-5D2D1EFA563A}" destId="{46737F1C-CF96-4B7A-81C0-C4715A6D6D92}" srcOrd="2" destOrd="0" parTransId="{5B9EF6E8-DCC2-4120-8B1C-8D5ECD49E8D2}" sibTransId="{B6B274AF-B2B8-46DC-96D2-162E14DC2824}"/>
    <dgm:cxn modelId="{87E0FB9C-0221-4B55-8D4E-05CDCA054D49}" srcId="{A186392D-1C4D-41E1-86CF-80312ED91333}" destId="{E0ED6762-F654-49B3-BAF5-F9045FC05202}" srcOrd="2" destOrd="0" parTransId="{6023C6EA-1A34-4648-900F-5D6C8F66FD99}" sibTransId="{1AC89A39-4DCC-45C3-B554-5E34C9560F20}"/>
    <dgm:cxn modelId="{906DB92A-0F46-41F1-85F3-FE0D8B14423D}" type="presOf" srcId="{086945C7-B4DC-4E38-8133-3EBD2743DEBD}" destId="{F6753C78-A9BD-44A2-852F-9ECCFD1973C2}" srcOrd="0" destOrd="1" presId="urn:microsoft.com/office/officeart/2005/8/layout/vList6"/>
    <dgm:cxn modelId="{49E776E6-1388-4800-836D-2EC89A1AF54F}" type="presOf" srcId="{534683C7-9BEA-4E9D-B076-2B52AB58D10C}" destId="{F6753C78-A9BD-44A2-852F-9ECCFD1973C2}" srcOrd="0" destOrd="0" presId="urn:microsoft.com/office/officeart/2005/8/layout/vList6"/>
    <dgm:cxn modelId="{D98578BB-E437-4686-8D59-1C98342FDA21}" type="presOf" srcId="{EC73A3C6-251C-4152-84E8-3E8BC4563B91}" destId="{3A75461A-3B25-41AA-B10E-B9F1ECD6A15A}" srcOrd="0" destOrd="0" presId="urn:microsoft.com/office/officeart/2005/8/layout/vList6"/>
    <dgm:cxn modelId="{D68221D9-687E-4919-B922-B1F71FF73E09}" type="presOf" srcId="{BD1348E5-2432-47CE-8ABA-5D2D1EFA563A}" destId="{FCD5BB3C-7F52-4809-B58F-5662F2A4F26F}" srcOrd="0" destOrd="0" presId="urn:microsoft.com/office/officeart/2005/8/layout/vList6"/>
    <dgm:cxn modelId="{B71DCAEF-8834-4A5F-A937-8113976D3E67}" srcId="{ACB1A8D2-64F1-4752-B502-310D955119B6}" destId="{969E051D-D17C-47CE-B03F-C09439CBCCAE}" srcOrd="1" destOrd="0" parTransId="{9C282775-9421-4A4F-B98C-00956F2BD703}" sibTransId="{00B50398-94A6-4141-A029-D979219A814A}"/>
    <dgm:cxn modelId="{F4CAC13D-C4A3-4983-A1F7-6D25A9874E72}" type="presOf" srcId="{97937AC8-A493-4A7A-8746-57550910A2C4}" destId="{3A75461A-3B25-41AA-B10E-B9F1ECD6A15A}" srcOrd="0" destOrd="2" presId="urn:microsoft.com/office/officeart/2005/8/layout/vList6"/>
    <dgm:cxn modelId="{3EE16E44-F5A2-4184-A1B8-47EC1E800FBB}" type="presOf" srcId="{46737F1C-CF96-4B7A-81C0-C4715A6D6D92}" destId="{6893A7CD-3FEC-49BF-B51A-A590168B232E}" srcOrd="0" destOrd="0" presId="urn:microsoft.com/office/officeart/2005/8/layout/vList6"/>
    <dgm:cxn modelId="{EC6E1E56-E591-4D31-B095-1307B656C990}" type="presOf" srcId="{969E051D-D17C-47CE-B03F-C09439CBCCAE}" destId="{AEE1D8D6-D612-431D-ACC1-00198E99A50F}" srcOrd="0" destOrd="1" presId="urn:microsoft.com/office/officeart/2005/8/layout/vList6"/>
    <dgm:cxn modelId="{7BC3D803-B80C-4DD0-AAC9-88318A6BBE0F}" type="presParOf" srcId="{FCD5BB3C-7F52-4809-B58F-5662F2A4F26F}" destId="{14A413A7-A625-44A6-9C65-6ABD39287EDD}" srcOrd="0" destOrd="0" presId="urn:microsoft.com/office/officeart/2005/8/layout/vList6"/>
    <dgm:cxn modelId="{0E23093A-FDF8-4CC4-A74B-E9CF1929196D}" type="presParOf" srcId="{14A413A7-A625-44A6-9C65-6ABD39287EDD}" destId="{AF11FA9A-0F28-4392-AE99-5AE2635AAB56}" srcOrd="0" destOrd="0" presId="urn:microsoft.com/office/officeart/2005/8/layout/vList6"/>
    <dgm:cxn modelId="{0C6CD83B-DB79-4BB2-AB3A-46FD0ED995B3}" type="presParOf" srcId="{14A413A7-A625-44A6-9C65-6ABD39287EDD}" destId="{AEE1D8D6-D612-431D-ACC1-00198E99A50F}" srcOrd="1" destOrd="0" presId="urn:microsoft.com/office/officeart/2005/8/layout/vList6"/>
    <dgm:cxn modelId="{C00A9FE8-8803-42C4-B36C-84E2AFAF2AD3}" type="presParOf" srcId="{FCD5BB3C-7F52-4809-B58F-5662F2A4F26F}" destId="{629459DE-6FF2-4E52-B5B5-9C901AFE2596}" srcOrd="1" destOrd="0" presId="urn:microsoft.com/office/officeart/2005/8/layout/vList6"/>
    <dgm:cxn modelId="{680F3A6A-DA09-415E-9203-8177AB50B653}" type="presParOf" srcId="{FCD5BB3C-7F52-4809-B58F-5662F2A4F26F}" destId="{0F91BEE6-F446-48A6-AEAD-0657362CFDBF}" srcOrd="2" destOrd="0" presId="urn:microsoft.com/office/officeart/2005/8/layout/vList6"/>
    <dgm:cxn modelId="{01784B8A-D211-4A60-B427-10FF85589920}" type="presParOf" srcId="{0F91BEE6-F446-48A6-AEAD-0657362CFDBF}" destId="{24271E72-3D8C-409D-AEBC-0B15098D9D35}" srcOrd="0" destOrd="0" presId="urn:microsoft.com/office/officeart/2005/8/layout/vList6"/>
    <dgm:cxn modelId="{8CADDCCD-5DA3-47B4-AA83-EDF6595F25E1}" type="presParOf" srcId="{0F91BEE6-F446-48A6-AEAD-0657362CFDBF}" destId="{F6753C78-A9BD-44A2-852F-9ECCFD1973C2}" srcOrd="1" destOrd="0" presId="urn:microsoft.com/office/officeart/2005/8/layout/vList6"/>
    <dgm:cxn modelId="{1A116B5E-30F1-43DD-875C-1EB1DD19C44A}" type="presParOf" srcId="{FCD5BB3C-7F52-4809-B58F-5662F2A4F26F}" destId="{6FDDE00F-02D4-4ABE-96F0-95D1C4FF9935}" srcOrd="3" destOrd="0" presId="urn:microsoft.com/office/officeart/2005/8/layout/vList6"/>
    <dgm:cxn modelId="{DCC7D87C-FE2E-4941-B2CF-CD76C42B390F}" type="presParOf" srcId="{FCD5BB3C-7F52-4809-B58F-5662F2A4F26F}" destId="{F3C1590F-09D5-4A7F-8F81-B5A3B5BA9681}" srcOrd="4" destOrd="0" presId="urn:microsoft.com/office/officeart/2005/8/layout/vList6"/>
    <dgm:cxn modelId="{3D4B8D75-FC28-4385-B5DA-064A197B3D81}" type="presParOf" srcId="{F3C1590F-09D5-4A7F-8F81-B5A3B5BA9681}" destId="{6893A7CD-3FEC-49BF-B51A-A590168B232E}" srcOrd="0" destOrd="0" presId="urn:microsoft.com/office/officeart/2005/8/layout/vList6"/>
    <dgm:cxn modelId="{CF1E7A4E-CFD9-431D-AF42-04A1831AD010}" type="presParOf" srcId="{F3C1590F-09D5-4A7F-8F81-B5A3B5BA9681}" destId="{3A75461A-3B25-41AA-B10E-B9F1ECD6A1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0581-7A73-4076-ABA0-CDD5E98511E0}">
      <dsp:nvSpPr>
        <dsp:cNvPr id="0" name=""/>
        <dsp:cNvSpPr/>
      </dsp:nvSpPr>
      <dsp:spPr>
        <a:xfrm>
          <a:off x="3925056" y="2075071"/>
          <a:ext cx="3424273" cy="1538554"/>
        </a:xfrm>
        <a:prstGeom prst="ellipse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Әдістемелік  </a:t>
          </a:r>
          <a:r>
            <a:rPr lang="kk-KZ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жұмыс </a:t>
          </a:r>
          <a:endParaRPr lang="ru-RU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6529" y="2300387"/>
        <a:ext cx="2421327" cy="1087922"/>
      </dsp:txXfrm>
    </dsp:sp>
    <dsp:sp modelId="{B8217971-A5B1-48FE-ADF1-3013BED631A8}">
      <dsp:nvSpPr>
        <dsp:cNvPr id="0" name=""/>
        <dsp:cNvSpPr/>
      </dsp:nvSpPr>
      <dsp:spPr>
        <a:xfrm rot="16292789">
          <a:off x="5612014" y="1862553"/>
          <a:ext cx="96665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626122" y="1926707"/>
        <a:ext cx="67666" cy="148979"/>
      </dsp:txXfrm>
    </dsp:sp>
    <dsp:sp modelId="{E91F043A-8598-4FAD-96C4-0826231E51F7}">
      <dsp:nvSpPr>
        <dsp:cNvPr id="0" name=""/>
        <dsp:cNvSpPr/>
      </dsp:nvSpPr>
      <dsp:spPr>
        <a:xfrm>
          <a:off x="4295570" y="-69778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кеңес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3805" y="217662"/>
        <a:ext cx="1971134" cy="1387883"/>
      </dsp:txXfrm>
    </dsp:sp>
    <dsp:sp modelId="{BDE6D6A3-8183-4E16-8F7A-D6271897CC51}">
      <dsp:nvSpPr>
        <dsp:cNvPr id="0" name=""/>
        <dsp:cNvSpPr/>
      </dsp:nvSpPr>
      <dsp:spPr>
        <a:xfrm rot="19854003">
          <a:off x="6926738" y="1803558"/>
          <a:ext cx="714670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931439" y="1871332"/>
        <a:ext cx="640180" cy="148979"/>
      </dsp:txXfrm>
    </dsp:sp>
    <dsp:sp modelId="{06FFAAFC-0799-40DA-B345-345FFCA3A360}">
      <dsp:nvSpPr>
        <dsp:cNvPr id="0" name=""/>
        <dsp:cNvSpPr/>
      </dsp:nvSpPr>
      <dsp:spPr>
        <a:xfrm>
          <a:off x="7590485" y="1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Өзін-өзі жетілдіру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8720" y="287441"/>
        <a:ext cx="1971134" cy="1387883"/>
      </dsp:txXfrm>
    </dsp:sp>
    <dsp:sp modelId="{700251D8-A2F0-4CC8-9184-412A82BF7C60}">
      <dsp:nvSpPr>
        <dsp:cNvPr id="0" name=""/>
        <dsp:cNvSpPr/>
      </dsp:nvSpPr>
      <dsp:spPr>
        <a:xfrm rot="108329">
          <a:off x="7553462" y="2788522"/>
          <a:ext cx="502438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553480" y="2837009"/>
        <a:ext cx="427948" cy="148979"/>
      </dsp:txXfrm>
    </dsp:sp>
    <dsp:sp modelId="{473792EC-2AF7-4272-88BC-40BBBBCABC7B}">
      <dsp:nvSpPr>
        <dsp:cNvPr id="0" name=""/>
        <dsp:cNvSpPr/>
      </dsp:nvSpPr>
      <dsp:spPr>
        <a:xfrm>
          <a:off x="8291264" y="1990564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Деңгейлік курстан өткен мұғалімдердің желілік  қоғамдастығы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9499" y="2278004"/>
        <a:ext cx="1971134" cy="1387883"/>
      </dsp:txXfrm>
    </dsp:sp>
    <dsp:sp modelId="{3F2884CB-82D3-4802-9B27-37303A9108CF}">
      <dsp:nvSpPr>
        <dsp:cNvPr id="0" name=""/>
        <dsp:cNvSpPr/>
      </dsp:nvSpPr>
      <dsp:spPr>
        <a:xfrm rot="2063489">
          <a:off x="6745161" y="3704547"/>
          <a:ext cx="660188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751672" y="3733169"/>
        <a:ext cx="585698" cy="148979"/>
      </dsp:txXfrm>
    </dsp:sp>
    <dsp:sp modelId="{0DBC9B35-768E-4ABD-AE8C-4510FC4BA43C}">
      <dsp:nvSpPr>
        <dsp:cNvPr id="0" name=""/>
        <dsp:cNvSpPr/>
      </dsp:nvSpPr>
      <dsp:spPr>
        <a:xfrm>
          <a:off x="7210204" y="3893739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Ғылыми  қоғам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8439" y="4181179"/>
        <a:ext cx="1971134" cy="1387883"/>
      </dsp:txXfrm>
    </dsp:sp>
    <dsp:sp modelId="{E65AA6BA-DB9F-49BC-93A3-2B43791992DB}">
      <dsp:nvSpPr>
        <dsp:cNvPr id="0" name=""/>
        <dsp:cNvSpPr/>
      </dsp:nvSpPr>
      <dsp:spPr>
        <a:xfrm rot="5408898">
          <a:off x="5495862" y="3743289"/>
          <a:ext cx="277364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5533203" y="3755704"/>
        <a:ext cx="202874" cy="148979"/>
      </dsp:txXfrm>
    </dsp:sp>
    <dsp:sp modelId="{B363F17A-6A45-4A2F-A10F-B5D87423CF01}">
      <dsp:nvSpPr>
        <dsp:cNvPr id="0" name=""/>
        <dsp:cNvSpPr/>
      </dsp:nvSpPr>
      <dsp:spPr>
        <a:xfrm>
          <a:off x="4237504" y="4136950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Шығармашылық лаборатория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5739" y="4424390"/>
        <a:ext cx="1971134" cy="1387883"/>
      </dsp:txXfrm>
    </dsp:sp>
    <dsp:sp modelId="{4F0E67F1-F928-4432-959F-D2B5B4319435}">
      <dsp:nvSpPr>
        <dsp:cNvPr id="0" name=""/>
        <dsp:cNvSpPr/>
      </dsp:nvSpPr>
      <dsp:spPr>
        <a:xfrm rot="12573729">
          <a:off x="3697280" y="1811742"/>
          <a:ext cx="676552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766921" y="1879777"/>
        <a:ext cx="602062" cy="148979"/>
      </dsp:txXfrm>
    </dsp:sp>
    <dsp:sp modelId="{F3B4A7B0-E808-48BB-89C1-9058DE5FD5E1}">
      <dsp:nvSpPr>
        <dsp:cNvPr id="0" name=""/>
        <dsp:cNvSpPr/>
      </dsp:nvSpPr>
      <dsp:spPr>
        <a:xfrm>
          <a:off x="984509" y="14511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Әдістемелік кеңес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2744" y="301951"/>
        <a:ext cx="1971134" cy="1387883"/>
      </dsp:txXfrm>
    </dsp:sp>
    <dsp:sp modelId="{AF338EB0-D5CC-4F1C-8D68-1440FE89FD4B}">
      <dsp:nvSpPr>
        <dsp:cNvPr id="0" name=""/>
        <dsp:cNvSpPr/>
      </dsp:nvSpPr>
      <dsp:spPr>
        <a:xfrm rot="8965795">
          <a:off x="3582346" y="3700462"/>
          <a:ext cx="790668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651659" y="3731179"/>
        <a:ext cx="716178" cy="148979"/>
      </dsp:txXfrm>
    </dsp:sp>
    <dsp:sp modelId="{888A6348-6F91-4F79-80CA-59DAB5970CEC}">
      <dsp:nvSpPr>
        <dsp:cNvPr id="0" name=""/>
        <dsp:cNvSpPr/>
      </dsp:nvSpPr>
      <dsp:spPr>
        <a:xfrm>
          <a:off x="854570" y="3864722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Жас маман мектебі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805" y="4152162"/>
        <a:ext cx="1971134" cy="1387883"/>
      </dsp:txXfrm>
    </dsp:sp>
    <dsp:sp modelId="{8B7D8AD3-E8DA-4B75-BFBA-129A6267A4CC}">
      <dsp:nvSpPr>
        <dsp:cNvPr id="0" name=""/>
        <dsp:cNvSpPr/>
      </dsp:nvSpPr>
      <dsp:spPr>
        <a:xfrm rot="10743559">
          <a:off x="3071928" y="2757362"/>
          <a:ext cx="603736" cy="24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146413" y="2806411"/>
        <a:ext cx="529246" cy="148979"/>
      </dsp:txXfrm>
    </dsp:sp>
    <dsp:sp modelId="{79811916-0542-401D-9DF5-52D129FC38C8}">
      <dsp:nvSpPr>
        <dsp:cNvPr id="0" name=""/>
        <dsp:cNvSpPr/>
      </dsp:nvSpPr>
      <dsp:spPr>
        <a:xfrm>
          <a:off x="0" y="1932641"/>
          <a:ext cx="2787604" cy="1962763"/>
        </a:xfrm>
        <a:prstGeom prst="ellipse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Пилоттық  мектеп жобасы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235" y="2220081"/>
        <a:ext cx="1971134" cy="1387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024B-0603-4969-AA7B-346B4FAE1E20}">
      <dsp:nvSpPr>
        <dsp:cNvPr id="0" name=""/>
        <dsp:cNvSpPr/>
      </dsp:nvSpPr>
      <dsp:spPr>
        <a:xfrm>
          <a:off x="0" y="418079"/>
          <a:ext cx="3258910" cy="1955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i="1" kern="1200" dirty="0" smtClean="0">
              <a:latin typeface="+mn-lt"/>
              <a:cs typeface="Times New Roman" panose="02020603050405020304" pitchFamily="18" charset="0"/>
            </a:rPr>
            <a:t>Жаратылыстану –математикалық бағыты пәндерінің кафедрасы</a:t>
          </a:r>
          <a:endParaRPr lang="ru-RU" sz="2800" i="1" kern="1200" dirty="0">
            <a:latin typeface="+mn-lt"/>
            <a:cs typeface="Times New Roman" panose="02020603050405020304" pitchFamily="18" charset="0"/>
          </a:endParaRPr>
        </a:p>
      </dsp:txBody>
      <dsp:txXfrm>
        <a:off x="0" y="418079"/>
        <a:ext cx="3258910" cy="1955346"/>
      </dsp:txXfrm>
    </dsp:sp>
    <dsp:sp modelId="{DE734619-631C-4A76-8963-0487F33EBB97}">
      <dsp:nvSpPr>
        <dsp:cNvPr id="0" name=""/>
        <dsp:cNvSpPr/>
      </dsp:nvSpPr>
      <dsp:spPr>
        <a:xfrm>
          <a:off x="3584802" y="418079"/>
          <a:ext cx="3258910" cy="1955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Гуманитарлық бағыты пәндерінің  кафедрасы</a:t>
          </a:r>
          <a:endParaRPr lang="ru-RU" sz="2800" kern="1200" dirty="0"/>
        </a:p>
      </dsp:txBody>
      <dsp:txXfrm>
        <a:off x="3584802" y="418079"/>
        <a:ext cx="3258910" cy="1955346"/>
      </dsp:txXfrm>
    </dsp:sp>
    <dsp:sp modelId="{0A77D046-5A5B-4CAA-AA44-A4AC2001DA3E}">
      <dsp:nvSpPr>
        <dsp:cNvPr id="0" name=""/>
        <dsp:cNvSpPr/>
      </dsp:nvSpPr>
      <dsp:spPr>
        <a:xfrm>
          <a:off x="7169604" y="418079"/>
          <a:ext cx="3258910" cy="1955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Бастауыш сынып мұғалімдерінің бірлестігі </a:t>
          </a:r>
          <a:endParaRPr lang="ru-RU" sz="2800" kern="1200" dirty="0"/>
        </a:p>
      </dsp:txBody>
      <dsp:txXfrm>
        <a:off x="7169604" y="418079"/>
        <a:ext cx="3258910" cy="1955346"/>
      </dsp:txXfrm>
    </dsp:sp>
    <dsp:sp modelId="{F39D58A2-3A02-4AE9-ACC2-92DCEF16818C}">
      <dsp:nvSpPr>
        <dsp:cNvPr id="0" name=""/>
        <dsp:cNvSpPr/>
      </dsp:nvSpPr>
      <dsp:spPr>
        <a:xfrm>
          <a:off x="1792401" y="2699317"/>
          <a:ext cx="3258910" cy="1955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Эстетикалық бағыты мұғалімдерінің бірлестігі</a:t>
          </a:r>
          <a:endParaRPr lang="ru-RU" sz="2800" kern="1200" dirty="0"/>
        </a:p>
      </dsp:txBody>
      <dsp:txXfrm>
        <a:off x="1792401" y="2699317"/>
        <a:ext cx="3258910" cy="1955346"/>
      </dsp:txXfrm>
    </dsp:sp>
    <dsp:sp modelId="{F9D86695-7563-4206-8C8B-D7BF41509FE8}">
      <dsp:nvSpPr>
        <dsp:cNvPr id="0" name=""/>
        <dsp:cNvSpPr/>
      </dsp:nvSpPr>
      <dsp:spPr>
        <a:xfrm>
          <a:off x="5377203" y="2699317"/>
          <a:ext cx="3258910" cy="1955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/>
            <a:t>Сынып жетекшілер бірлестігі</a:t>
          </a:r>
          <a:endParaRPr lang="ru-RU" sz="2800" kern="1200" dirty="0"/>
        </a:p>
      </dsp:txBody>
      <dsp:txXfrm>
        <a:off x="5377203" y="2699317"/>
        <a:ext cx="3258910" cy="1955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88B26-E587-44C7-B71A-722308060E6A}">
      <dsp:nvSpPr>
        <dsp:cNvPr id="0" name=""/>
        <dsp:cNvSpPr/>
      </dsp:nvSpPr>
      <dsp:spPr>
        <a:xfrm rot="10800000">
          <a:off x="1969486" y="1354"/>
          <a:ext cx="6673735" cy="1154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89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</a:t>
          </a:r>
          <a:r>
            <a:rPr lang="kk-KZ" sz="4400" kern="1200" dirty="0" smtClean="0"/>
            <a:t> </a:t>
          </a:r>
          <a:r>
            <a:rPr lang="kk-KZ" sz="4400" kern="1200" dirty="0" smtClean="0"/>
            <a:t>деңгей – 3 мұғалім</a:t>
          </a:r>
          <a:endParaRPr lang="ru-RU" sz="4400" kern="1200" dirty="0"/>
        </a:p>
      </dsp:txBody>
      <dsp:txXfrm rot="10800000">
        <a:off x="2257994" y="1354"/>
        <a:ext cx="6385227" cy="1154031"/>
      </dsp:txXfrm>
    </dsp:sp>
    <dsp:sp modelId="{54290DD2-4F26-4B37-AA4B-23911B2BF5DA}">
      <dsp:nvSpPr>
        <dsp:cNvPr id="0" name=""/>
        <dsp:cNvSpPr/>
      </dsp:nvSpPr>
      <dsp:spPr>
        <a:xfrm>
          <a:off x="1392470" y="1354"/>
          <a:ext cx="1154031" cy="11540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84FCD-987C-4CFF-9645-AC25E4D0ACE4}">
      <dsp:nvSpPr>
        <dsp:cNvPr id="0" name=""/>
        <dsp:cNvSpPr/>
      </dsp:nvSpPr>
      <dsp:spPr>
        <a:xfrm rot="10800000">
          <a:off x="1969486" y="1499872"/>
          <a:ext cx="6673735" cy="1154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89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II</a:t>
          </a:r>
          <a:r>
            <a:rPr lang="kk-KZ" sz="4400" kern="1200" dirty="0" smtClean="0"/>
            <a:t> </a:t>
          </a:r>
          <a:r>
            <a:rPr lang="kk-KZ" sz="4400" kern="1200" dirty="0" smtClean="0"/>
            <a:t>деңгей – 4 мұғалім</a:t>
          </a:r>
          <a:endParaRPr lang="ru-RU" sz="4400" kern="1200" dirty="0"/>
        </a:p>
      </dsp:txBody>
      <dsp:txXfrm rot="10800000">
        <a:off x="2257994" y="1499872"/>
        <a:ext cx="6385227" cy="1154031"/>
      </dsp:txXfrm>
    </dsp:sp>
    <dsp:sp modelId="{F0AE7CD8-74C0-48DE-A6A4-46DFC9C1B322}">
      <dsp:nvSpPr>
        <dsp:cNvPr id="0" name=""/>
        <dsp:cNvSpPr/>
      </dsp:nvSpPr>
      <dsp:spPr>
        <a:xfrm>
          <a:off x="1392470" y="1499872"/>
          <a:ext cx="1154031" cy="11540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EB961-874B-4DB4-A5AC-12C7BBF3D184}">
      <dsp:nvSpPr>
        <dsp:cNvPr id="0" name=""/>
        <dsp:cNvSpPr/>
      </dsp:nvSpPr>
      <dsp:spPr>
        <a:xfrm rot="10800000">
          <a:off x="1979763" y="2998390"/>
          <a:ext cx="6673735" cy="1154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896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III </a:t>
          </a:r>
          <a:r>
            <a:rPr lang="kk-KZ" sz="4400" kern="1200" dirty="0" smtClean="0"/>
            <a:t>деңгей </a:t>
          </a:r>
          <a:r>
            <a:rPr lang="kk-KZ" sz="4400" kern="1200" dirty="0" smtClean="0"/>
            <a:t>– 11 мұғалім </a:t>
          </a:r>
          <a:endParaRPr lang="ru-RU" sz="4400" kern="1200" dirty="0"/>
        </a:p>
      </dsp:txBody>
      <dsp:txXfrm rot="10800000">
        <a:off x="2268271" y="2998390"/>
        <a:ext cx="6385227" cy="1154031"/>
      </dsp:txXfrm>
    </dsp:sp>
    <dsp:sp modelId="{5DBDE526-BA2F-4F02-91A4-C7272D3EE764}">
      <dsp:nvSpPr>
        <dsp:cNvPr id="0" name=""/>
        <dsp:cNvSpPr/>
      </dsp:nvSpPr>
      <dsp:spPr>
        <a:xfrm>
          <a:off x="1392470" y="2998390"/>
          <a:ext cx="1154031" cy="11540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88E0-5D17-486F-9C84-7B8B4D375995}">
      <dsp:nvSpPr>
        <dsp:cNvPr id="0" name=""/>
        <dsp:cNvSpPr/>
      </dsp:nvSpPr>
      <dsp:spPr>
        <a:xfrm>
          <a:off x="3338374" y="1850"/>
          <a:ext cx="1753572" cy="1139822"/>
        </a:xfrm>
        <a:prstGeom prst="roundRect">
          <a:avLst/>
        </a:prstGeom>
        <a:gradFill rotWithShape="1">
          <a:gsLst>
            <a:gs pos="0">
              <a:schemeClr val="accent4">
                <a:tint val="67000"/>
                <a:satMod val="105000"/>
                <a:lumMod val="110000"/>
              </a:schemeClr>
            </a:gs>
            <a:gs pos="50000">
              <a:schemeClr val="accent4">
                <a:tint val="73000"/>
                <a:satMod val="103000"/>
                <a:lumMod val="105000"/>
              </a:schemeClr>
            </a:gs>
            <a:gs pos="100000">
              <a:schemeClr val="accent4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Botany In English</a:t>
          </a:r>
          <a:r>
            <a:rPr lang="ru-RU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300" kern="1200" dirty="0"/>
        </a:p>
      </dsp:txBody>
      <dsp:txXfrm>
        <a:off x="3394016" y="57492"/>
        <a:ext cx="1642288" cy="1028538"/>
      </dsp:txXfrm>
    </dsp:sp>
    <dsp:sp modelId="{C2547F3A-E20A-4F4C-A1E9-652EDD5C4A96}">
      <dsp:nvSpPr>
        <dsp:cNvPr id="0" name=""/>
        <dsp:cNvSpPr/>
      </dsp:nvSpPr>
      <dsp:spPr>
        <a:xfrm>
          <a:off x="1936464" y="571761"/>
          <a:ext cx="4557392" cy="4557392"/>
        </a:xfrm>
        <a:custGeom>
          <a:avLst/>
          <a:gdLst/>
          <a:ahLst/>
          <a:cxnLst/>
          <a:rect l="0" t="0" r="0" b="0"/>
          <a:pathLst>
            <a:path>
              <a:moveTo>
                <a:pt x="3167547" y="180506"/>
              </a:moveTo>
              <a:arcTo wR="2278696" hR="2278696" stAng="17577531" swAng="1963024"/>
            </a:path>
          </a:pathLst>
        </a:custGeom>
        <a:noFill/>
        <a:ln w="34925" cap="flat" cmpd="sng" algn="in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87982D68-303B-4DC6-92AC-95F68F0B075D}">
      <dsp:nvSpPr>
        <dsp:cNvPr id="0" name=""/>
        <dsp:cNvSpPr/>
      </dsp:nvSpPr>
      <dsp:spPr>
        <a:xfrm>
          <a:off x="5505543" y="1576391"/>
          <a:ext cx="1753572" cy="1139822"/>
        </a:xfrm>
        <a:prstGeom prst="roundRect">
          <a:avLst/>
        </a:prstGeom>
        <a:gradFill rotWithShape="1">
          <a:gsLst>
            <a:gs pos="0">
              <a:schemeClr val="accent3">
                <a:tint val="67000"/>
                <a:satMod val="105000"/>
                <a:lumMod val="110000"/>
              </a:schemeClr>
            </a:gs>
            <a:gs pos="50000">
              <a:schemeClr val="accent3">
                <a:tint val="73000"/>
                <a:satMod val="103000"/>
                <a:lumMod val="105000"/>
              </a:schemeClr>
            </a:gs>
            <a:gs pos="100000">
              <a:schemeClr val="accent3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Chemistry In English</a:t>
          </a:r>
          <a:r>
            <a:rPr lang="ru-RU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300" kern="1200" dirty="0"/>
        </a:p>
      </dsp:txBody>
      <dsp:txXfrm>
        <a:off x="5561185" y="1632033"/>
        <a:ext cx="1642288" cy="1028538"/>
      </dsp:txXfrm>
    </dsp:sp>
    <dsp:sp modelId="{F659878E-7C2D-440D-9282-4CDDE3A8D453}">
      <dsp:nvSpPr>
        <dsp:cNvPr id="0" name=""/>
        <dsp:cNvSpPr/>
      </dsp:nvSpPr>
      <dsp:spPr>
        <a:xfrm>
          <a:off x="1936464" y="571761"/>
          <a:ext cx="4557392" cy="4557392"/>
        </a:xfrm>
        <a:custGeom>
          <a:avLst/>
          <a:gdLst/>
          <a:ahLst/>
          <a:cxnLst/>
          <a:rect l="0" t="0" r="0" b="0"/>
          <a:pathLst>
            <a:path>
              <a:moveTo>
                <a:pt x="4554248" y="2159024"/>
              </a:moveTo>
              <a:arcTo wR="2278696" hR="2278696" stAng="21419375" swAng="2197445"/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B0DEA66B-A0C8-4B4F-AF6B-63DFB869297D}">
      <dsp:nvSpPr>
        <dsp:cNvPr id="0" name=""/>
        <dsp:cNvSpPr/>
      </dsp:nvSpPr>
      <dsp:spPr>
        <a:xfrm>
          <a:off x="4677758" y="4124051"/>
          <a:ext cx="1753572" cy="1139822"/>
        </a:xfrm>
        <a:prstGeom prst="roundRect">
          <a:avLst/>
        </a:prstGeom>
        <a:gradFill rotWithShape="1">
          <a:gsLst>
            <a:gs pos="0">
              <a:schemeClr val="accent5">
                <a:tint val="67000"/>
                <a:satMod val="105000"/>
                <a:lumMod val="110000"/>
              </a:schemeClr>
            </a:gs>
            <a:gs pos="50000">
              <a:schemeClr val="accent5">
                <a:tint val="73000"/>
                <a:satMod val="103000"/>
                <a:lumMod val="105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Biology In English</a:t>
          </a:r>
          <a:r>
            <a:rPr lang="ru-RU" alt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300" kern="1200" dirty="0"/>
        </a:p>
      </dsp:txBody>
      <dsp:txXfrm>
        <a:off x="4733400" y="4179693"/>
        <a:ext cx="1642288" cy="1028538"/>
      </dsp:txXfrm>
    </dsp:sp>
    <dsp:sp modelId="{343BEE82-9D03-419E-BDBF-D3D88E562B08}">
      <dsp:nvSpPr>
        <dsp:cNvPr id="0" name=""/>
        <dsp:cNvSpPr/>
      </dsp:nvSpPr>
      <dsp:spPr>
        <a:xfrm>
          <a:off x="1936464" y="571761"/>
          <a:ext cx="4557392" cy="4557392"/>
        </a:xfrm>
        <a:custGeom>
          <a:avLst/>
          <a:gdLst/>
          <a:ahLst/>
          <a:cxnLst/>
          <a:rect l="0" t="0" r="0" b="0"/>
          <a:pathLst>
            <a:path>
              <a:moveTo>
                <a:pt x="2732230" y="4511802"/>
              </a:moveTo>
              <a:arcTo wR="2278696" hR="2278696" stAng="4711177" swAng="1377646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71C4E-8E20-4787-873D-EC8A44528833}">
      <dsp:nvSpPr>
        <dsp:cNvPr id="0" name=""/>
        <dsp:cNvSpPr/>
      </dsp:nvSpPr>
      <dsp:spPr>
        <a:xfrm>
          <a:off x="1998990" y="4124051"/>
          <a:ext cx="1753572" cy="1139822"/>
        </a:xfrm>
        <a:prstGeom prst="roundRect">
          <a:avLst/>
        </a:prstGeom>
        <a:gradFill rotWithShape="1">
          <a:gsLst>
            <a:gs pos="0">
              <a:schemeClr val="accent6">
                <a:tint val="67000"/>
                <a:satMod val="105000"/>
                <a:lumMod val="110000"/>
              </a:schemeClr>
            </a:gs>
            <a:gs pos="50000">
              <a:schemeClr val="accent6">
                <a:tint val="73000"/>
                <a:satMod val="103000"/>
                <a:lumMod val="105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Computer </a:t>
          </a:r>
          <a:r>
            <a:rPr lang="en-US" sz="23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Enqlish</a:t>
          </a:r>
          <a:r>
            <a:rPr lang="ru-RU" sz="2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3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4632" y="4179693"/>
        <a:ext cx="1642288" cy="1028538"/>
      </dsp:txXfrm>
    </dsp:sp>
    <dsp:sp modelId="{B9CCE926-CD8A-427C-9080-6A1616233B8C}">
      <dsp:nvSpPr>
        <dsp:cNvPr id="0" name=""/>
        <dsp:cNvSpPr/>
      </dsp:nvSpPr>
      <dsp:spPr>
        <a:xfrm>
          <a:off x="1936464" y="571761"/>
          <a:ext cx="4557392" cy="4557392"/>
        </a:xfrm>
        <a:custGeom>
          <a:avLst/>
          <a:gdLst/>
          <a:ahLst/>
          <a:cxnLst/>
          <a:rect l="0" t="0" r="0" b="0"/>
          <a:pathLst>
            <a:path>
              <a:moveTo>
                <a:pt x="381022" y="3540159"/>
              </a:moveTo>
              <a:arcTo wR="2278696" hR="2278696" stAng="8783181" swAng="2197445"/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3AA6FBB1-7F21-46AA-A050-F4E24C38BD17}">
      <dsp:nvSpPr>
        <dsp:cNvPr id="0" name=""/>
        <dsp:cNvSpPr/>
      </dsp:nvSpPr>
      <dsp:spPr>
        <a:xfrm>
          <a:off x="1171205" y="1576391"/>
          <a:ext cx="1753572" cy="1139822"/>
        </a:xfrm>
        <a:prstGeom prst="roundRect">
          <a:avLst/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kk-KZ" sz="16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Полиглот» клубы  </a:t>
          </a:r>
          <a:endParaRPr lang="ru-RU" sz="1600" b="1" i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6847" y="1632033"/>
        <a:ext cx="1642288" cy="1028538"/>
      </dsp:txXfrm>
    </dsp:sp>
    <dsp:sp modelId="{3544F2E8-4D98-45F5-AEEE-2C245872B8B4}">
      <dsp:nvSpPr>
        <dsp:cNvPr id="0" name=""/>
        <dsp:cNvSpPr/>
      </dsp:nvSpPr>
      <dsp:spPr>
        <a:xfrm>
          <a:off x="1936464" y="571761"/>
          <a:ext cx="4557392" cy="4557392"/>
        </a:xfrm>
        <a:custGeom>
          <a:avLst/>
          <a:gdLst/>
          <a:ahLst/>
          <a:cxnLst/>
          <a:rect l="0" t="0" r="0" b="0"/>
          <a:pathLst>
            <a:path>
              <a:moveTo>
                <a:pt x="396809" y="993800"/>
              </a:moveTo>
              <a:arcTo wR="2278696" hR="2278696" stAng="12859445" swAng="1963024"/>
            </a:path>
          </a:pathLst>
        </a:custGeom>
        <a:noFill/>
        <a:ln w="34925" cap="flat" cmpd="sng" algn="in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1D8D6-D612-431D-ACC1-00198E99A50F}">
      <dsp:nvSpPr>
        <dsp:cNvPr id="0" name=""/>
        <dsp:cNvSpPr/>
      </dsp:nvSpPr>
      <dsp:spPr>
        <a:xfrm>
          <a:off x="3138201" y="0"/>
          <a:ext cx="4707301" cy="1502123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Түлектер: 20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ҰБТ қатысқандар: 87%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Орташа: 85,9%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201" y="187765"/>
        <a:ext cx="4144005" cy="1126593"/>
      </dsp:txXfrm>
    </dsp:sp>
    <dsp:sp modelId="{AF11FA9A-0F28-4392-AE99-5AE2635AAB56}">
      <dsp:nvSpPr>
        <dsp:cNvPr id="0" name=""/>
        <dsp:cNvSpPr/>
      </dsp:nvSpPr>
      <dsp:spPr>
        <a:xfrm>
          <a:off x="0" y="0"/>
          <a:ext cx="3138201" cy="1502123"/>
        </a:xfrm>
        <a:prstGeom prst="roundRect">
          <a:avLst/>
        </a:prstGeom>
        <a:gradFill rotWithShape="1">
          <a:gsLst>
            <a:gs pos="0">
              <a:schemeClr val="accent4">
                <a:tint val="94000"/>
                <a:satMod val="103000"/>
                <a:lumMod val="102000"/>
              </a:schemeClr>
            </a:gs>
            <a:gs pos="50000">
              <a:schemeClr val="accent4">
                <a:shade val="100000"/>
                <a:satMod val="110000"/>
                <a:lumMod val="100000"/>
              </a:schemeClr>
            </a:gs>
            <a:gs pos="100000">
              <a:schemeClr val="accent4"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2014-2015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28" y="73328"/>
        <a:ext cx="2991545" cy="1355467"/>
      </dsp:txXfrm>
    </dsp:sp>
    <dsp:sp modelId="{F6753C78-A9BD-44A2-852F-9ECCFD1973C2}">
      <dsp:nvSpPr>
        <dsp:cNvPr id="0" name=""/>
        <dsp:cNvSpPr/>
      </dsp:nvSpPr>
      <dsp:spPr>
        <a:xfrm>
          <a:off x="3138201" y="1652335"/>
          <a:ext cx="4707301" cy="1502123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Түлектер: 19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ҰБТ қатысқандар: 89,5%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Орташа: 80,0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201" y="1840100"/>
        <a:ext cx="4144005" cy="1126593"/>
      </dsp:txXfrm>
    </dsp:sp>
    <dsp:sp modelId="{24271E72-3D8C-409D-AEBC-0B15098D9D35}">
      <dsp:nvSpPr>
        <dsp:cNvPr id="0" name=""/>
        <dsp:cNvSpPr/>
      </dsp:nvSpPr>
      <dsp:spPr>
        <a:xfrm>
          <a:off x="0" y="1652335"/>
          <a:ext cx="3138201" cy="1502123"/>
        </a:xfrm>
        <a:prstGeom prst="roundRect">
          <a:avLst/>
        </a:prstGeom>
        <a:gradFill rotWithShape="1">
          <a:gsLst>
            <a:gs pos="0">
              <a:schemeClr val="accent4">
                <a:tint val="94000"/>
                <a:satMod val="103000"/>
                <a:lumMod val="102000"/>
              </a:schemeClr>
            </a:gs>
            <a:gs pos="50000">
              <a:schemeClr val="accent4">
                <a:shade val="100000"/>
                <a:satMod val="110000"/>
                <a:lumMod val="100000"/>
              </a:schemeClr>
            </a:gs>
            <a:gs pos="100000">
              <a:schemeClr val="accent4"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2015-2016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28" y="1725663"/>
        <a:ext cx="2991545" cy="1355467"/>
      </dsp:txXfrm>
    </dsp:sp>
    <dsp:sp modelId="{3A75461A-3B25-41AA-B10E-B9F1ECD6A15A}">
      <dsp:nvSpPr>
        <dsp:cNvPr id="0" name=""/>
        <dsp:cNvSpPr/>
      </dsp:nvSpPr>
      <dsp:spPr>
        <a:xfrm>
          <a:off x="3138201" y="3304670"/>
          <a:ext cx="4707301" cy="1502123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1">
                <a:tint val="67000"/>
                <a:satMod val="105000"/>
                <a:lumMod val="110000"/>
              </a:schemeClr>
            </a:gs>
            <a:gs pos="50000">
              <a:schemeClr val="accent1">
                <a:tint val="73000"/>
                <a:satMod val="103000"/>
                <a:lumMod val="105000"/>
              </a:schemeClr>
            </a:gs>
            <a:gs pos="100000">
              <a:schemeClr val="accent1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Түлектер: </a:t>
          </a: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ҰБТ </a:t>
          </a: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қатысқандар: 86,9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Орташа:82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201" y="3492435"/>
        <a:ext cx="4144005" cy="1126593"/>
      </dsp:txXfrm>
    </dsp:sp>
    <dsp:sp modelId="{6893A7CD-3FEC-49BF-B51A-A590168B232E}">
      <dsp:nvSpPr>
        <dsp:cNvPr id="0" name=""/>
        <dsp:cNvSpPr/>
      </dsp:nvSpPr>
      <dsp:spPr>
        <a:xfrm>
          <a:off x="0" y="3304670"/>
          <a:ext cx="3138201" cy="1502123"/>
        </a:xfrm>
        <a:prstGeom prst="roundRect">
          <a:avLst/>
        </a:prstGeom>
        <a:gradFill rotWithShape="1">
          <a:gsLst>
            <a:gs pos="0">
              <a:schemeClr val="accent4">
                <a:tint val="94000"/>
                <a:satMod val="103000"/>
                <a:lumMod val="102000"/>
              </a:schemeClr>
            </a:gs>
            <a:gs pos="50000">
              <a:schemeClr val="accent4">
                <a:shade val="100000"/>
                <a:satMod val="110000"/>
                <a:lumMod val="100000"/>
              </a:schemeClr>
            </a:gs>
            <a:gs pos="100000">
              <a:schemeClr val="accent4"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2016-2017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жыл</a:t>
          </a: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28" y="3377998"/>
        <a:ext cx="2991545" cy="1355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507D-409B-415B-9F03-59967C50C510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61F9B-1FA8-4464-B91A-90B7E5D38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4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9938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9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3563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8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19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7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130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87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BEC1803-D4C4-4728-8680-99485699E28E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F895DD4-CD75-4143-839C-45B4164C96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33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405" y="1523573"/>
            <a:ext cx="10972800" cy="420815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66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</a:t>
            </a:r>
            <a:r>
              <a:rPr lang="ru-RU" sz="6600" b="1" i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i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мектептен</a:t>
            </a:r>
            <a:r>
              <a:rPr lang="ru-RU" sz="6600" b="1" i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i="1" dirty="0" err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6600" b="1" i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6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4800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Н.Ә. </a:t>
            </a:r>
            <a:r>
              <a:rPr lang="ru-RU" sz="4800" b="1" i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</a:t>
            </a:r>
            <a:endParaRPr lang="ru-RU" sz="8800" b="1" i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654" y="311721"/>
            <a:ext cx="4664687" cy="358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798" y="2720381"/>
            <a:ext cx="5107332" cy="2933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5464" y="736141"/>
            <a:ext cx="5026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учебного мини-проекта «Лишайники» на уроках базового курса биологии в 6 классе с использованием терминологии на английском языке (учитель Забиякина О.С.)</a:t>
            </a:r>
            <a:endParaRPr lang="ru-RU" sz="20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536" y="1194781"/>
            <a:ext cx="3772132" cy="212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45717" y="525708"/>
            <a:ext cx="502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«Биологическое лото» на занятии курса по выбору в 7 классе «</a:t>
            </a:r>
            <a:r>
              <a:rPr lang="en-US" sz="2000" b="1" i="1" dirty="0" smtClean="0"/>
              <a:t>Biology in English</a:t>
            </a:r>
            <a:r>
              <a:rPr lang="ru-RU" sz="2000" b="1" i="1" dirty="0" smtClean="0"/>
              <a:t>» (учитель Забиякина О.С.)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556" y="2003562"/>
            <a:ext cx="2741151" cy="213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356" y="3767574"/>
            <a:ext cx="3772132" cy="212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78" y="4366330"/>
            <a:ext cx="3772131" cy="212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49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563688" y="4286250"/>
            <a:ext cx="2862262" cy="21463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к курсу по выбору </a:t>
            </a:r>
            <a:endParaRPr lang="en-US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Botany In English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 классе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54938" y="4310063"/>
            <a:ext cx="2913062" cy="2144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к курсу по выбору </a:t>
            </a:r>
            <a:endParaRPr lang="en-US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 In English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классе</a:t>
            </a:r>
          </a:p>
        </p:txBody>
      </p:sp>
      <p:pic>
        <p:nvPicPr>
          <p:cNvPr id="512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960688" cy="4321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814" y="1"/>
            <a:ext cx="3248025" cy="431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1851" y="4310063"/>
            <a:ext cx="3038475" cy="2144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 к курсу по выбору </a:t>
            </a:r>
            <a:endParaRPr lang="en-US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In English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6343" y="-20775"/>
            <a:ext cx="2925975" cy="43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46341"/>
              </p:ext>
            </p:extLst>
          </p:nvPr>
        </p:nvGraphicFramePr>
        <p:xfrm>
          <a:off x="1103971" y="1326993"/>
          <a:ext cx="10415238" cy="31223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5873">
                  <a:extLst>
                    <a:ext uri="{9D8B030D-6E8A-4147-A177-3AD203B41FA5}">
                      <a16:colId xmlns:a16="http://schemas.microsoft.com/office/drawing/2014/main" val="3299317127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3297704728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3568295751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61135583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1541352583"/>
                    </a:ext>
                  </a:extLst>
                </a:gridCol>
                <a:gridCol w="1735873">
                  <a:extLst>
                    <a:ext uri="{9D8B030D-6E8A-4147-A177-3AD203B41FA5}">
                      <a16:colId xmlns:a16="http://schemas.microsoft.com/office/drawing/2014/main" val="716637110"/>
                    </a:ext>
                  </a:extLst>
                </a:gridCol>
              </a:tblGrid>
              <a:tr h="513683">
                <a:tc gridSpan="6"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2016-2017 оқу жылы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19177"/>
                  </a:ext>
                </a:extLst>
              </a:tr>
              <a:tr h="2608661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«Алтын белгі» -3 </a:t>
                      </a:r>
                    </a:p>
                    <a:p>
                      <a:endParaRPr lang="kk-KZ" sz="1600" dirty="0" smtClean="0"/>
                    </a:p>
                    <a:p>
                      <a:r>
                        <a:rPr lang="kk-KZ" sz="1600" dirty="0" smtClean="0"/>
                        <a:t>«Үздік аттестат» -1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Республикалық Абай оқулары -  ІІІ орын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Облыстық «Зерде» байқауы – ІІ-ІІІ орын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Облыстық олимпиада –</a:t>
                      </a:r>
                    </a:p>
                    <a:p>
                      <a:r>
                        <a:rPr lang="kk-KZ" sz="1600" dirty="0" smtClean="0"/>
                        <a:t> ІІ орын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КИО </a:t>
                      </a:r>
                    </a:p>
                    <a:p>
                      <a:r>
                        <a:rPr lang="kk-KZ" sz="1600" dirty="0" smtClean="0"/>
                        <a:t>Республика</a:t>
                      </a:r>
                      <a:r>
                        <a:rPr lang="kk-KZ" sz="1600" baseline="0" dirty="0" smtClean="0"/>
                        <a:t> – 3 орын</a:t>
                      </a:r>
                    </a:p>
                    <a:p>
                      <a:r>
                        <a:rPr lang="kk-KZ" sz="1600" baseline="0" dirty="0" smtClean="0"/>
                        <a:t>Облыс -  5 орын</a:t>
                      </a:r>
                    </a:p>
                    <a:p>
                      <a:r>
                        <a:rPr lang="kk-KZ" sz="1600" baseline="0" dirty="0" smtClean="0"/>
                        <a:t>Аудан – 7 орын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Педагогикалық</a:t>
                      </a:r>
                      <a:r>
                        <a:rPr lang="kk-KZ" sz="1600" baseline="0" dirty="0" smtClean="0"/>
                        <a:t> инновациялар жәрмеңкесі –</a:t>
                      </a:r>
                    </a:p>
                    <a:p>
                      <a:r>
                        <a:rPr lang="kk-KZ" sz="1600" baseline="0" dirty="0" smtClean="0"/>
                        <a:t> 2 қола сертификат, 4 грамота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242639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8458" y="133424"/>
            <a:ext cx="4246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нәтижесі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893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60332728"/>
              </p:ext>
            </p:extLst>
          </p:nvPr>
        </p:nvGraphicFramePr>
        <p:xfrm>
          <a:off x="1951463" y="1248938"/>
          <a:ext cx="7845503" cy="480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7887" y="167269"/>
            <a:ext cx="335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ҰБТ нәтижесі</a:t>
            </a:r>
            <a:endParaRPr lang="ru-RU" sz="4000" i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832" y="369"/>
            <a:ext cx="9438968" cy="1012722"/>
          </a:xfrm>
        </p:spPr>
        <p:txBody>
          <a:bodyPr/>
          <a:lstStyle/>
          <a:p>
            <a:pPr algn="r"/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жұмыстың құрылымы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034096"/>
              </p:ext>
            </p:extLst>
          </p:nvPr>
        </p:nvGraphicFramePr>
        <p:xfrm>
          <a:off x="781664" y="758283"/>
          <a:ext cx="11083233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7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90" y="144863"/>
            <a:ext cx="2586487" cy="25864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227590" y="3195807"/>
            <a:ext cx="10571356" cy="3248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Жаңартылған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енгізуде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шеберлігі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құзыреттілігін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kk-KZ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400" i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9048" y="2438962"/>
            <a:ext cx="4722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i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тақырыбы: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3675" y="391605"/>
            <a:ext cx="7596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Ерейментау </a:t>
            </a:r>
            <a:r>
              <a:rPr lang="kk-KZ" sz="2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қаласы «</a:t>
            </a:r>
            <a:r>
              <a:rPr lang="kk-KZ" sz="2400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 орта мектеп-лицейі» КММ</a:t>
            </a:r>
            <a:endParaRPr lang="kk-KZ" sz="2400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256" y="163286"/>
            <a:ext cx="11676743" cy="1485900"/>
          </a:xfrm>
        </p:spPr>
        <p:txBody>
          <a:bodyPr/>
          <a:lstStyle/>
          <a:p>
            <a:pPr algn="ctr"/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Мектептің әдістемелік бірлестіктері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11387"/>
              </p:ext>
            </p:extLst>
          </p:nvPr>
        </p:nvGraphicFramePr>
        <p:xfrm>
          <a:off x="1299027" y="1473199"/>
          <a:ext cx="10428515" cy="507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8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134531"/>
              </p:ext>
            </p:extLst>
          </p:nvPr>
        </p:nvGraphicFramePr>
        <p:xfrm>
          <a:off x="1596074" y="914399"/>
          <a:ext cx="9550400" cy="566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43736" y="0"/>
            <a:ext cx="10002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28" b="1" i="0" u="none" strike="noStrike" kern="1200" cap="none" spc="0" baseline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i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4000" i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ұжымның</a:t>
            </a:r>
            <a:r>
              <a:rPr lang="ru-RU" sz="4000" i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sz="4000" i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endParaRPr lang="ru-RU" sz="4000" i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598" y="163286"/>
            <a:ext cx="11749315" cy="1485900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 кәсіби қоғамдастық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еңгейлік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курстан өткен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704198"/>
              </p:ext>
            </p:extLst>
          </p:nvPr>
        </p:nvGraphicFramePr>
        <p:xfrm>
          <a:off x="1270937" y="2032001"/>
          <a:ext cx="10035692" cy="415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5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197624"/>
              </p:ext>
            </p:extLst>
          </p:nvPr>
        </p:nvGraphicFramePr>
        <p:xfrm>
          <a:off x="2263696" y="1053791"/>
          <a:ext cx="8430322" cy="534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558882" y="2888166"/>
            <a:ext cx="1839951" cy="8363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Көптілдік оқыту</a:t>
            </a:r>
            <a:endParaRPr lang="ru-RU" sz="2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6300437" y="1884556"/>
            <a:ext cx="356839" cy="8586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363622">
            <a:off x="5202042" y="3885166"/>
            <a:ext cx="356839" cy="8586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326226">
            <a:off x="7354226" y="3888531"/>
            <a:ext cx="356839" cy="85864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6776105">
            <a:off x="5126422" y="2816123"/>
            <a:ext cx="356839" cy="48643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5392068">
            <a:off x="7480646" y="2832968"/>
            <a:ext cx="356839" cy="486439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8458" y="133424"/>
            <a:ext cx="4176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Пилоттық жоба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47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565" y="242886"/>
            <a:ext cx="10353368" cy="138519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рабочих тетрадях на занятии курса по выбору в 7 классе «</a:t>
            </a:r>
            <a:r>
              <a:rPr lang="en-US" sz="3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Biology in English</a:t>
            </a:r>
            <a:r>
              <a:rPr lang="ru-RU" sz="3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(авторская разработка учителя </a:t>
            </a:r>
            <a:r>
              <a:rPr lang="ru-RU" sz="3200" b="1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Забиякиной</a:t>
            </a:r>
            <a:r>
              <a:rPr lang="ru-RU" sz="32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О.С</a:t>
            </a:r>
            <a:r>
              <a:rPr lang="ru-RU" sz="32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32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516" y="1626712"/>
            <a:ext cx="3220945" cy="255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183" y="1628077"/>
            <a:ext cx="3478461" cy="255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183" y="4312791"/>
            <a:ext cx="3478461" cy="229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366" y="1628077"/>
            <a:ext cx="4045901" cy="255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6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54020" y="381338"/>
            <a:ext cx="4271598" cy="2216896"/>
          </a:xfrm>
          <a:prstGeom prst="ellipse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tint val="50000"/>
              <a:hueOff val="-7121577"/>
              <a:satOff val="31745"/>
              <a:lumOff val="280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482" name="Picture 2" descr="D:\ПРАКТИКА\ПРАКТИКА ОКСАНА\УРОКИ Action Research\УРОК №1\DSC000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693" y="738177"/>
            <a:ext cx="4310264" cy="3011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483" name="Picture 3" descr="D:\ПРАКТИКА\ПРАКТИКА ОКСАНА\УРОКИ Action Research\УРОК №1\DSC00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306" y="3385454"/>
            <a:ext cx="3776262" cy="26146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655557" y="4557824"/>
            <a:ext cx="5026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работа «Строение семян однодольных и двудольных растений</a:t>
            </a:r>
            <a:r>
              <a:rPr lang="ru-RU" sz="2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уроке биологии в 6 классе (учитель Забиякина О.С.</a:t>
            </a:r>
            <a:endParaRPr lang="ru-RU" sz="20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989</TotalTime>
  <Words>370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Franklin Gothic Book</vt:lpstr>
      <vt:lpstr>Times New Roman</vt:lpstr>
      <vt:lpstr>Crop</vt:lpstr>
      <vt:lpstr>«Қазақстанның болашағы  мектептен басталады»                             Н.Ә. Назарбаев</vt:lpstr>
      <vt:lpstr>Әдістемелік жұмыстың құрылымы</vt:lpstr>
      <vt:lpstr>Презентация PowerPoint</vt:lpstr>
      <vt:lpstr>Мектептің әдістемелік бірлестіктері</vt:lpstr>
      <vt:lpstr>Презентация PowerPoint</vt:lpstr>
      <vt:lpstr>Желілік кәсіби қоғамдастық        (деңгейлік курстан өткен мұғалімдер)</vt:lpstr>
      <vt:lpstr>Презентация PowerPoint</vt:lpstr>
      <vt:lpstr>Работа в рабочих тетрадях на занятии курса по выбору в 7 классе «Biology in English» (авторская разработка учителя Забиякиной О.С.)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Metod1</cp:lastModifiedBy>
  <cp:revision>50</cp:revision>
  <dcterms:created xsi:type="dcterms:W3CDTF">2017-10-31T11:30:51Z</dcterms:created>
  <dcterms:modified xsi:type="dcterms:W3CDTF">2018-02-06T09:14:37Z</dcterms:modified>
</cp:coreProperties>
</file>